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2" r:id="rId2"/>
  </p:sldMasterIdLst>
  <p:notesMasterIdLst>
    <p:notesMasterId r:id="rId32"/>
  </p:notesMasterIdLst>
  <p:handoutMasterIdLst>
    <p:handoutMasterId r:id="rId33"/>
  </p:handoutMasterIdLst>
  <p:sldIdLst>
    <p:sldId id="330" r:id="rId3"/>
    <p:sldId id="331" r:id="rId4"/>
    <p:sldId id="332" r:id="rId5"/>
    <p:sldId id="333" r:id="rId6"/>
    <p:sldId id="256" r:id="rId7"/>
    <p:sldId id="257" r:id="rId8"/>
    <p:sldId id="258" r:id="rId9"/>
    <p:sldId id="259" r:id="rId10"/>
    <p:sldId id="267" r:id="rId11"/>
    <p:sldId id="271" r:id="rId12"/>
    <p:sldId id="273" r:id="rId13"/>
    <p:sldId id="310" r:id="rId14"/>
    <p:sldId id="274" r:id="rId15"/>
    <p:sldId id="312" r:id="rId16"/>
    <p:sldId id="313" r:id="rId17"/>
    <p:sldId id="316" r:id="rId18"/>
    <p:sldId id="317" r:id="rId19"/>
    <p:sldId id="314" r:id="rId20"/>
    <p:sldId id="311" r:id="rId21"/>
    <p:sldId id="275" r:id="rId22"/>
    <p:sldId id="321" r:id="rId23"/>
    <p:sldId id="322" r:id="rId24"/>
    <p:sldId id="323" r:id="rId25"/>
    <p:sldId id="324" r:id="rId26"/>
    <p:sldId id="325" r:id="rId27"/>
    <p:sldId id="326" r:id="rId28"/>
    <p:sldId id="329" r:id="rId29"/>
    <p:sldId id="327" r:id="rId30"/>
    <p:sldId id="319" r:id="rId31"/>
  </p:sldIdLst>
  <p:sldSz cx="11449050" cy="6858000"/>
  <p:notesSz cx="6858000" cy="9144000"/>
  <p:defaultTextStyle>
    <a:defPPr>
      <a:defRPr lang="en-AU"/>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737" autoAdjust="0"/>
    <p:restoredTop sz="94576" autoAdjust="0"/>
  </p:normalViewPr>
  <p:slideViewPr>
    <p:cSldViewPr>
      <p:cViewPr varScale="1">
        <p:scale>
          <a:sx n="62" d="100"/>
          <a:sy n="62" d="100"/>
        </p:scale>
        <p:origin x="-216" y="-90"/>
      </p:cViewPr>
      <p:guideLst>
        <p:guide orient="horz" pos="2160"/>
        <p:guide pos="3606"/>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mtClean="0"/>
            </a:lvl1pPr>
          </a:lstStyle>
          <a:p>
            <a:pPr>
              <a:defRPr/>
            </a:pPr>
            <a:endParaRPr lang="en-AU"/>
          </a:p>
        </p:txBody>
      </p:sp>
      <p:sp>
        <p:nvSpPr>
          <p:cNvPr id="583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mtClean="0"/>
            </a:lvl1pPr>
          </a:lstStyle>
          <a:p>
            <a:pPr>
              <a:defRPr/>
            </a:pPr>
            <a:endParaRPr lang="en-AU"/>
          </a:p>
        </p:txBody>
      </p:sp>
      <p:sp>
        <p:nvSpPr>
          <p:cNvPr id="583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mtClean="0"/>
            </a:lvl1pPr>
          </a:lstStyle>
          <a:p>
            <a:pPr>
              <a:defRPr/>
            </a:pPr>
            <a:endParaRPr lang="en-AU"/>
          </a:p>
        </p:txBody>
      </p:sp>
      <p:sp>
        <p:nvSpPr>
          <p:cNvPr id="583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mtClean="0"/>
            </a:lvl1pPr>
          </a:lstStyle>
          <a:p>
            <a:pPr>
              <a:defRPr/>
            </a:pPr>
            <a:fld id="{69E38782-2935-461F-9784-BC38949F3335}" type="slidenum">
              <a:rPr lang="en-AU"/>
              <a:pPr>
                <a:defRPr/>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mtClean="0"/>
            </a:lvl1pPr>
          </a:lstStyle>
          <a:p>
            <a:pPr>
              <a:defRPr/>
            </a:pPr>
            <a:endParaRPr lang="en-AU"/>
          </a:p>
        </p:txBody>
      </p:sp>
      <p:sp>
        <p:nvSpPr>
          <p:cNvPr id="706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mtClean="0"/>
            </a:lvl1pPr>
          </a:lstStyle>
          <a:p>
            <a:pPr>
              <a:defRPr/>
            </a:pPr>
            <a:endParaRPr lang="en-AU"/>
          </a:p>
        </p:txBody>
      </p:sp>
      <p:sp>
        <p:nvSpPr>
          <p:cNvPr id="29700" name="Rectangle 4"/>
          <p:cNvSpPr>
            <a:spLocks noGrp="1" noRot="1" noChangeAspect="1" noChangeArrowheads="1" noTextEdit="1"/>
          </p:cNvSpPr>
          <p:nvPr>
            <p:ph type="sldImg" idx="2"/>
          </p:nvPr>
        </p:nvSpPr>
        <p:spPr bwMode="auto">
          <a:xfrm>
            <a:off x="566738" y="685800"/>
            <a:ext cx="5724525" cy="3429000"/>
          </a:xfrm>
          <a:prstGeom prst="rect">
            <a:avLst/>
          </a:prstGeom>
          <a:noFill/>
          <a:ln w="9525">
            <a:solidFill>
              <a:srgbClr val="000000"/>
            </a:solidFill>
            <a:miter lim="800000"/>
            <a:headEnd/>
            <a:tailEnd/>
          </a:ln>
        </p:spPr>
      </p:sp>
      <p:sp>
        <p:nvSpPr>
          <p:cNvPr id="706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706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mtClean="0"/>
            </a:lvl1pPr>
          </a:lstStyle>
          <a:p>
            <a:pPr>
              <a:defRPr/>
            </a:pPr>
            <a:endParaRPr lang="en-AU"/>
          </a:p>
        </p:txBody>
      </p:sp>
      <p:sp>
        <p:nvSpPr>
          <p:cNvPr id="706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mtClean="0"/>
            </a:lvl1pPr>
          </a:lstStyle>
          <a:p>
            <a:pPr>
              <a:defRPr/>
            </a:pPr>
            <a:fld id="{E38C33A3-3140-4087-8C8B-45E21E313275}" type="slidenum">
              <a:rPr lang="en-AU"/>
              <a:pPr>
                <a:defRPr/>
              </a:pPr>
              <a:t>‹#›</a:t>
            </a:fld>
            <a:endParaRPr lang="en-A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71D1FA55-5D08-48D5-854A-A9D65A6A1421}" type="slidenum">
              <a:rPr lang="en-AU"/>
              <a:pPr/>
              <a:t>5</a:t>
            </a:fld>
            <a:endParaRPr lang="en-AU"/>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8679" y="2130426"/>
            <a:ext cx="9731693"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17358" y="3886200"/>
            <a:ext cx="801433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6C72BDEE-6673-419D-87BE-C8DCC9D7DF75}"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37D2083B-E619-4536-A346-4DC714D23BBF}"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0561" y="274639"/>
            <a:ext cx="2576036"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2453" y="274639"/>
            <a:ext cx="7537291"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E188F3C1-B6A8-440F-8550-7BAB30714619}" type="slidenum">
              <a:rPr lang="en-AU"/>
              <a:pPr>
                <a:defRPr/>
              </a:pPr>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144905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149" y="0"/>
              <a:ext cx="5608"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3" name="Freeform 11"/>
            <p:cNvSpPr>
              <a:spLocks/>
            </p:cNvSpPr>
            <p:nvPr/>
          </p:nvSpPr>
          <p:spPr bwMode="hidden">
            <a:xfrm>
              <a:off x="2097" y="4043"/>
              <a:ext cx="2513"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14" name="Freeform 12"/>
            <p:cNvSpPr>
              <a:spLocks/>
            </p:cNvSpPr>
            <p:nvPr/>
          </p:nvSpPr>
          <p:spPr bwMode="hidden">
            <a:xfrm>
              <a:off x="4354" y="3869"/>
              <a:ext cx="1403"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19" name="Freeform 17"/>
            <p:cNvSpPr>
              <a:spLocks/>
            </p:cNvSpPr>
            <p:nvPr/>
          </p:nvSpPr>
          <p:spPr bwMode="hidden">
            <a:xfrm>
              <a:off x="2294" y="0"/>
              <a:ext cx="3160"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21" name="Freeform 19"/>
            <p:cNvSpPr>
              <a:spLocks/>
            </p:cNvSpPr>
            <p:nvPr/>
          </p:nvSpPr>
          <p:spPr bwMode="hidden">
            <a:xfrm>
              <a:off x="5477" y="2588"/>
              <a:ext cx="280"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31" name="Freeform 29"/>
            <p:cNvSpPr>
              <a:spLocks/>
            </p:cNvSpPr>
            <p:nvPr/>
          </p:nvSpPr>
          <p:spPr bwMode="hidden">
            <a:xfrm>
              <a:off x="2" y="1601"/>
              <a:ext cx="5751"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33" name="Freeform 31"/>
            <p:cNvSpPr>
              <a:spLocks/>
            </p:cNvSpPr>
            <p:nvPr/>
          </p:nvSpPr>
          <p:spPr bwMode="hidden">
            <a:xfrm>
              <a:off x="2" y="2152"/>
              <a:ext cx="5751"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4" name="Freeform 32"/>
            <p:cNvSpPr>
              <a:spLocks/>
            </p:cNvSpPr>
            <p:nvPr/>
          </p:nvSpPr>
          <p:spPr bwMode="hidden">
            <a:xfrm>
              <a:off x="2" y="3177"/>
              <a:ext cx="5751"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7" name="Freeform 35"/>
            <p:cNvSpPr>
              <a:spLocks/>
            </p:cNvSpPr>
            <p:nvPr/>
          </p:nvSpPr>
          <p:spPr bwMode="hidden">
            <a:xfrm>
              <a:off x="3950" y="0"/>
              <a:ext cx="1803"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0" name="Freeform 38"/>
            <p:cNvSpPr>
              <a:spLocks/>
            </p:cNvSpPr>
            <p:nvPr/>
          </p:nvSpPr>
          <p:spPr bwMode="hidden">
            <a:xfrm>
              <a:off x="4981" y="0"/>
              <a:ext cx="772"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96298" name="Rectangle 42"/>
          <p:cNvSpPr>
            <a:spLocks noGrp="1" noChangeArrowheads="1"/>
          </p:cNvSpPr>
          <p:nvPr>
            <p:ph type="ctrTitle" sz="quarter"/>
          </p:nvPr>
        </p:nvSpPr>
        <p:spPr>
          <a:xfrm>
            <a:off x="572453" y="1600200"/>
            <a:ext cx="10304145" cy="1828800"/>
          </a:xfrm>
        </p:spPr>
        <p:txBody>
          <a:bodyPr/>
          <a:lstStyle>
            <a:lvl1pPr>
              <a:defRPr sz="4800"/>
            </a:lvl1pPr>
          </a:lstStyle>
          <a:p>
            <a:r>
              <a:rPr lang="en-AU"/>
              <a:t>Click to edit Master title style</a:t>
            </a:r>
          </a:p>
        </p:txBody>
      </p:sp>
      <p:sp>
        <p:nvSpPr>
          <p:cNvPr id="96299" name="Rectangle 43"/>
          <p:cNvSpPr>
            <a:spLocks noGrp="1" noChangeArrowheads="1"/>
          </p:cNvSpPr>
          <p:nvPr>
            <p:ph type="subTitle" sz="quarter" idx="1"/>
          </p:nvPr>
        </p:nvSpPr>
        <p:spPr>
          <a:xfrm>
            <a:off x="1717358" y="3886200"/>
            <a:ext cx="8014335" cy="1752600"/>
          </a:xfrm>
        </p:spPr>
        <p:txBody>
          <a:bodyPr/>
          <a:lstStyle>
            <a:lvl1pPr marL="0" indent="0" algn="ctr">
              <a:buFont typeface="Wingdings" pitchFamily="2" charset="2"/>
              <a:buNone/>
              <a:defRPr sz="3600"/>
            </a:lvl1pPr>
          </a:lstStyle>
          <a:p>
            <a:r>
              <a:rPr lang="en-AU"/>
              <a:t>Click to edit Master subtitle style</a:t>
            </a:r>
          </a:p>
        </p:txBody>
      </p:sp>
      <p:sp>
        <p:nvSpPr>
          <p:cNvPr id="44" name="Rectangle 44"/>
          <p:cNvSpPr>
            <a:spLocks noGrp="1" noChangeArrowheads="1"/>
          </p:cNvSpPr>
          <p:nvPr>
            <p:ph type="dt" sz="quarter" idx="10"/>
          </p:nvPr>
        </p:nvSpPr>
        <p:spPr/>
        <p:txBody>
          <a:bodyPr/>
          <a:lstStyle>
            <a:lvl1pPr>
              <a:defRPr smtClean="0"/>
            </a:lvl1pPr>
          </a:lstStyle>
          <a:p>
            <a:pPr>
              <a:defRPr/>
            </a:pPr>
            <a:endParaRPr lang="en-AU"/>
          </a:p>
        </p:txBody>
      </p:sp>
      <p:sp>
        <p:nvSpPr>
          <p:cNvPr id="45" name="Rectangle 45"/>
          <p:cNvSpPr>
            <a:spLocks noGrp="1" noChangeArrowheads="1"/>
          </p:cNvSpPr>
          <p:nvPr>
            <p:ph type="ftr" sz="quarter" idx="11"/>
          </p:nvPr>
        </p:nvSpPr>
        <p:spPr/>
        <p:txBody>
          <a:bodyPr/>
          <a:lstStyle>
            <a:lvl1pPr>
              <a:defRPr smtClean="0"/>
            </a:lvl1pPr>
          </a:lstStyle>
          <a:p>
            <a:pPr>
              <a:defRPr/>
            </a:pPr>
            <a:endParaRPr lang="en-AU"/>
          </a:p>
        </p:txBody>
      </p:sp>
      <p:sp>
        <p:nvSpPr>
          <p:cNvPr id="46" name="Rectangle 46"/>
          <p:cNvSpPr>
            <a:spLocks noGrp="1" noChangeArrowheads="1"/>
          </p:cNvSpPr>
          <p:nvPr>
            <p:ph type="sldNum" sz="quarter" idx="12"/>
          </p:nvPr>
        </p:nvSpPr>
        <p:spPr/>
        <p:txBody>
          <a:bodyPr/>
          <a:lstStyle>
            <a:lvl1pPr>
              <a:defRPr smtClean="0"/>
            </a:lvl1pPr>
          </a:lstStyle>
          <a:p>
            <a:pPr>
              <a:defRPr/>
            </a:pPr>
            <a:fld id="{050A1EF7-EB72-4048-94D3-8632D9A9168A}" type="slidenum">
              <a:rPr lang="en-AU"/>
              <a:pPr>
                <a:defRPr/>
              </a:pPr>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AU"/>
          </a:p>
        </p:txBody>
      </p:sp>
      <p:sp>
        <p:nvSpPr>
          <p:cNvPr id="5" name="Rectangle 45"/>
          <p:cNvSpPr>
            <a:spLocks noGrp="1" noChangeArrowheads="1"/>
          </p:cNvSpPr>
          <p:nvPr>
            <p:ph type="ftr" sz="quarter" idx="11"/>
          </p:nvPr>
        </p:nvSpPr>
        <p:spPr>
          <a:ln/>
        </p:spPr>
        <p:txBody>
          <a:bodyPr/>
          <a:lstStyle>
            <a:lvl1pPr>
              <a:defRPr/>
            </a:lvl1pPr>
          </a:lstStyle>
          <a:p>
            <a:pPr>
              <a:defRPr/>
            </a:pPr>
            <a:endParaRPr lang="en-AU"/>
          </a:p>
        </p:txBody>
      </p:sp>
      <p:sp>
        <p:nvSpPr>
          <p:cNvPr id="6" name="Rectangle 46"/>
          <p:cNvSpPr>
            <a:spLocks noGrp="1" noChangeArrowheads="1"/>
          </p:cNvSpPr>
          <p:nvPr>
            <p:ph type="sldNum" sz="quarter" idx="12"/>
          </p:nvPr>
        </p:nvSpPr>
        <p:spPr>
          <a:ln/>
        </p:spPr>
        <p:txBody>
          <a:bodyPr/>
          <a:lstStyle>
            <a:lvl1pPr>
              <a:defRPr/>
            </a:lvl1pPr>
          </a:lstStyle>
          <a:p>
            <a:pPr>
              <a:defRPr/>
            </a:pPr>
            <a:fld id="{559A2495-6AF6-4B3D-9C39-F4B7692BA6DE}" type="slidenum">
              <a:rPr lang="en-AU"/>
              <a:pPr>
                <a:defRPr/>
              </a:pPr>
              <a:t>‹#›</a:t>
            </a:fld>
            <a:endParaRPr lang="en-A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04396" y="4406901"/>
            <a:ext cx="973169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04396" y="2906713"/>
            <a:ext cx="973169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AU"/>
          </a:p>
        </p:txBody>
      </p:sp>
      <p:sp>
        <p:nvSpPr>
          <p:cNvPr id="5" name="Rectangle 45"/>
          <p:cNvSpPr>
            <a:spLocks noGrp="1" noChangeArrowheads="1"/>
          </p:cNvSpPr>
          <p:nvPr>
            <p:ph type="ftr" sz="quarter" idx="11"/>
          </p:nvPr>
        </p:nvSpPr>
        <p:spPr>
          <a:ln/>
        </p:spPr>
        <p:txBody>
          <a:bodyPr/>
          <a:lstStyle>
            <a:lvl1pPr>
              <a:defRPr/>
            </a:lvl1pPr>
          </a:lstStyle>
          <a:p>
            <a:pPr>
              <a:defRPr/>
            </a:pPr>
            <a:endParaRPr lang="en-AU"/>
          </a:p>
        </p:txBody>
      </p:sp>
      <p:sp>
        <p:nvSpPr>
          <p:cNvPr id="6" name="Rectangle 46"/>
          <p:cNvSpPr>
            <a:spLocks noGrp="1" noChangeArrowheads="1"/>
          </p:cNvSpPr>
          <p:nvPr>
            <p:ph type="sldNum" sz="quarter" idx="12"/>
          </p:nvPr>
        </p:nvSpPr>
        <p:spPr>
          <a:ln/>
        </p:spPr>
        <p:txBody>
          <a:bodyPr/>
          <a:lstStyle>
            <a:lvl1pPr>
              <a:defRPr/>
            </a:lvl1pPr>
          </a:lstStyle>
          <a:p>
            <a:pPr>
              <a:defRPr/>
            </a:pPr>
            <a:fld id="{A308CB9D-1E60-4C5A-B467-78DF2DC3C8B3}" type="slidenum">
              <a:rPr lang="en-AU"/>
              <a:pPr>
                <a:defRPr/>
              </a:pPr>
              <a:t>‹#›</a:t>
            </a:fld>
            <a:endParaRPr lang="en-A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2452" y="1600201"/>
            <a:ext cx="5056664"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19934" y="1600201"/>
            <a:ext cx="5056664"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AU"/>
          </a:p>
        </p:txBody>
      </p:sp>
      <p:sp>
        <p:nvSpPr>
          <p:cNvPr id="6" name="Rectangle 45"/>
          <p:cNvSpPr>
            <a:spLocks noGrp="1" noChangeArrowheads="1"/>
          </p:cNvSpPr>
          <p:nvPr>
            <p:ph type="ftr" sz="quarter" idx="11"/>
          </p:nvPr>
        </p:nvSpPr>
        <p:spPr>
          <a:ln/>
        </p:spPr>
        <p:txBody>
          <a:bodyPr/>
          <a:lstStyle>
            <a:lvl1pPr>
              <a:defRPr/>
            </a:lvl1pPr>
          </a:lstStyle>
          <a:p>
            <a:pPr>
              <a:defRPr/>
            </a:pPr>
            <a:endParaRPr lang="en-AU"/>
          </a:p>
        </p:txBody>
      </p:sp>
      <p:sp>
        <p:nvSpPr>
          <p:cNvPr id="7" name="Rectangle 46"/>
          <p:cNvSpPr>
            <a:spLocks noGrp="1" noChangeArrowheads="1"/>
          </p:cNvSpPr>
          <p:nvPr>
            <p:ph type="sldNum" sz="quarter" idx="12"/>
          </p:nvPr>
        </p:nvSpPr>
        <p:spPr>
          <a:ln/>
        </p:spPr>
        <p:txBody>
          <a:bodyPr/>
          <a:lstStyle>
            <a:lvl1pPr>
              <a:defRPr/>
            </a:lvl1pPr>
          </a:lstStyle>
          <a:p>
            <a:pPr>
              <a:defRPr/>
            </a:pPr>
            <a:fld id="{D7B8AE8A-8CB0-4781-9FCD-4463CBDCB0F4}" type="slidenum">
              <a:rPr lang="en-AU"/>
              <a:pPr>
                <a:defRPr/>
              </a:pPr>
              <a:t>‹#›</a:t>
            </a:fld>
            <a:endParaRPr lang="en-A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2453" y="274638"/>
            <a:ext cx="10304145"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72453" y="1535113"/>
            <a:ext cx="505865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2453" y="2174875"/>
            <a:ext cx="50586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815959" y="1535113"/>
            <a:ext cx="506063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15959" y="2174875"/>
            <a:ext cx="506063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AU"/>
          </a:p>
        </p:txBody>
      </p:sp>
      <p:sp>
        <p:nvSpPr>
          <p:cNvPr id="8" name="Rectangle 45"/>
          <p:cNvSpPr>
            <a:spLocks noGrp="1" noChangeArrowheads="1"/>
          </p:cNvSpPr>
          <p:nvPr>
            <p:ph type="ftr" sz="quarter" idx="11"/>
          </p:nvPr>
        </p:nvSpPr>
        <p:spPr>
          <a:ln/>
        </p:spPr>
        <p:txBody>
          <a:bodyPr/>
          <a:lstStyle>
            <a:lvl1pPr>
              <a:defRPr/>
            </a:lvl1pPr>
          </a:lstStyle>
          <a:p>
            <a:pPr>
              <a:defRPr/>
            </a:pPr>
            <a:endParaRPr lang="en-AU"/>
          </a:p>
        </p:txBody>
      </p:sp>
      <p:sp>
        <p:nvSpPr>
          <p:cNvPr id="9" name="Rectangle 46"/>
          <p:cNvSpPr>
            <a:spLocks noGrp="1" noChangeArrowheads="1"/>
          </p:cNvSpPr>
          <p:nvPr>
            <p:ph type="sldNum" sz="quarter" idx="12"/>
          </p:nvPr>
        </p:nvSpPr>
        <p:spPr>
          <a:ln/>
        </p:spPr>
        <p:txBody>
          <a:bodyPr/>
          <a:lstStyle>
            <a:lvl1pPr>
              <a:defRPr/>
            </a:lvl1pPr>
          </a:lstStyle>
          <a:p>
            <a:pPr>
              <a:defRPr/>
            </a:pPr>
            <a:fld id="{4685DBA5-AEE6-4220-8D43-087B3F651DC4}" type="slidenum">
              <a:rPr lang="en-AU"/>
              <a:pPr>
                <a:defRPr/>
              </a:pPr>
              <a:t>‹#›</a:t>
            </a:fld>
            <a:endParaRPr lang="en-A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AU"/>
          </a:p>
        </p:txBody>
      </p:sp>
      <p:sp>
        <p:nvSpPr>
          <p:cNvPr id="4" name="Rectangle 45"/>
          <p:cNvSpPr>
            <a:spLocks noGrp="1" noChangeArrowheads="1"/>
          </p:cNvSpPr>
          <p:nvPr>
            <p:ph type="ftr" sz="quarter" idx="11"/>
          </p:nvPr>
        </p:nvSpPr>
        <p:spPr>
          <a:ln/>
        </p:spPr>
        <p:txBody>
          <a:bodyPr/>
          <a:lstStyle>
            <a:lvl1pPr>
              <a:defRPr/>
            </a:lvl1pPr>
          </a:lstStyle>
          <a:p>
            <a:pPr>
              <a:defRPr/>
            </a:pPr>
            <a:endParaRPr lang="en-AU"/>
          </a:p>
        </p:txBody>
      </p:sp>
      <p:sp>
        <p:nvSpPr>
          <p:cNvPr id="5" name="Rectangle 46"/>
          <p:cNvSpPr>
            <a:spLocks noGrp="1" noChangeArrowheads="1"/>
          </p:cNvSpPr>
          <p:nvPr>
            <p:ph type="sldNum" sz="quarter" idx="12"/>
          </p:nvPr>
        </p:nvSpPr>
        <p:spPr>
          <a:ln/>
        </p:spPr>
        <p:txBody>
          <a:bodyPr/>
          <a:lstStyle>
            <a:lvl1pPr>
              <a:defRPr/>
            </a:lvl1pPr>
          </a:lstStyle>
          <a:p>
            <a:pPr>
              <a:defRPr/>
            </a:pPr>
            <a:fld id="{40B98E8D-B9FF-439A-83BA-1082A79D969D}" type="slidenum">
              <a:rPr lang="en-AU"/>
              <a:pPr>
                <a:defRPr/>
              </a:pPr>
              <a:t>‹#›</a:t>
            </a:fld>
            <a:endParaRPr lang="en-A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AU"/>
          </a:p>
        </p:txBody>
      </p:sp>
      <p:sp>
        <p:nvSpPr>
          <p:cNvPr id="3" name="Rectangle 45"/>
          <p:cNvSpPr>
            <a:spLocks noGrp="1" noChangeArrowheads="1"/>
          </p:cNvSpPr>
          <p:nvPr>
            <p:ph type="ftr" sz="quarter" idx="11"/>
          </p:nvPr>
        </p:nvSpPr>
        <p:spPr>
          <a:ln/>
        </p:spPr>
        <p:txBody>
          <a:bodyPr/>
          <a:lstStyle>
            <a:lvl1pPr>
              <a:defRPr/>
            </a:lvl1pPr>
          </a:lstStyle>
          <a:p>
            <a:pPr>
              <a:defRPr/>
            </a:pPr>
            <a:endParaRPr lang="en-AU"/>
          </a:p>
        </p:txBody>
      </p:sp>
      <p:sp>
        <p:nvSpPr>
          <p:cNvPr id="4" name="Rectangle 46"/>
          <p:cNvSpPr>
            <a:spLocks noGrp="1" noChangeArrowheads="1"/>
          </p:cNvSpPr>
          <p:nvPr>
            <p:ph type="sldNum" sz="quarter" idx="12"/>
          </p:nvPr>
        </p:nvSpPr>
        <p:spPr>
          <a:ln/>
        </p:spPr>
        <p:txBody>
          <a:bodyPr/>
          <a:lstStyle>
            <a:lvl1pPr>
              <a:defRPr/>
            </a:lvl1pPr>
          </a:lstStyle>
          <a:p>
            <a:pPr>
              <a:defRPr/>
            </a:pPr>
            <a:fld id="{DC490E4E-1751-4BBE-8FA2-6156C556C2A1}" type="slidenum">
              <a:rPr lang="en-AU"/>
              <a:pPr>
                <a:defRPr/>
              </a:pPr>
              <a:t>‹#›</a:t>
            </a:fld>
            <a:endParaRPr lang="en-A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2453" y="273050"/>
            <a:ext cx="376665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476261" y="273051"/>
            <a:ext cx="64003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72453" y="1435101"/>
            <a:ext cx="376665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AU"/>
          </a:p>
        </p:txBody>
      </p:sp>
      <p:sp>
        <p:nvSpPr>
          <p:cNvPr id="6" name="Rectangle 45"/>
          <p:cNvSpPr>
            <a:spLocks noGrp="1" noChangeArrowheads="1"/>
          </p:cNvSpPr>
          <p:nvPr>
            <p:ph type="ftr" sz="quarter" idx="11"/>
          </p:nvPr>
        </p:nvSpPr>
        <p:spPr>
          <a:ln/>
        </p:spPr>
        <p:txBody>
          <a:bodyPr/>
          <a:lstStyle>
            <a:lvl1pPr>
              <a:defRPr/>
            </a:lvl1pPr>
          </a:lstStyle>
          <a:p>
            <a:pPr>
              <a:defRPr/>
            </a:pPr>
            <a:endParaRPr lang="en-AU"/>
          </a:p>
        </p:txBody>
      </p:sp>
      <p:sp>
        <p:nvSpPr>
          <p:cNvPr id="7" name="Rectangle 46"/>
          <p:cNvSpPr>
            <a:spLocks noGrp="1" noChangeArrowheads="1"/>
          </p:cNvSpPr>
          <p:nvPr>
            <p:ph type="sldNum" sz="quarter" idx="12"/>
          </p:nvPr>
        </p:nvSpPr>
        <p:spPr>
          <a:ln/>
        </p:spPr>
        <p:txBody>
          <a:bodyPr/>
          <a:lstStyle>
            <a:lvl1pPr>
              <a:defRPr/>
            </a:lvl1pPr>
          </a:lstStyle>
          <a:p>
            <a:pPr>
              <a:defRPr/>
            </a:pPr>
            <a:fld id="{44F8DB1E-ED25-4FDF-B8C1-87379F7FCEF0}"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0CA9F66E-1D7A-4694-AF8D-245B8298B004}" type="slidenum">
              <a:rPr lang="en-AU"/>
              <a:pPr>
                <a:defRPr/>
              </a:pPr>
              <a:t>‹#›</a:t>
            </a:fld>
            <a:endParaRPr lang="en-A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44094" y="4800600"/>
            <a:ext cx="686943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244094" y="612775"/>
            <a:ext cx="686943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244094" y="5367338"/>
            <a:ext cx="686943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AU"/>
          </a:p>
        </p:txBody>
      </p:sp>
      <p:sp>
        <p:nvSpPr>
          <p:cNvPr id="6" name="Rectangle 45"/>
          <p:cNvSpPr>
            <a:spLocks noGrp="1" noChangeArrowheads="1"/>
          </p:cNvSpPr>
          <p:nvPr>
            <p:ph type="ftr" sz="quarter" idx="11"/>
          </p:nvPr>
        </p:nvSpPr>
        <p:spPr>
          <a:ln/>
        </p:spPr>
        <p:txBody>
          <a:bodyPr/>
          <a:lstStyle>
            <a:lvl1pPr>
              <a:defRPr/>
            </a:lvl1pPr>
          </a:lstStyle>
          <a:p>
            <a:pPr>
              <a:defRPr/>
            </a:pPr>
            <a:endParaRPr lang="en-AU"/>
          </a:p>
        </p:txBody>
      </p:sp>
      <p:sp>
        <p:nvSpPr>
          <p:cNvPr id="7" name="Rectangle 46"/>
          <p:cNvSpPr>
            <a:spLocks noGrp="1" noChangeArrowheads="1"/>
          </p:cNvSpPr>
          <p:nvPr>
            <p:ph type="sldNum" sz="quarter" idx="12"/>
          </p:nvPr>
        </p:nvSpPr>
        <p:spPr>
          <a:ln/>
        </p:spPr>
        <p:txBody>
          <a:bodyPr/>
          <a:lstStyle>
            <a:lvl1pPr>
              <a:defRPr/>
            </a:lvl1pPr>
          </a:lstStyle>
          <a:p>
            <a:pPr>
              <a:defRPr/>
            </a:pPr>
            <a:fld id="{1F53B3C0-0B49-455A-A9AB-5F45832FC29C}" type="slidenum">
              <a:rPr lang="en-AU"/>
              <a:pPr>
                <a:defRPr/>
              </a:pPr>
              <a:t>‹#›</a:t>
            </a:fld>
            <a:endParaRPr lang="en-A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AU"/>
          </a:p>
        </p:txBody>
      </p:sp>
      <p:sp>
        <p:nvSpPr>
          <p:cNvPr id="5" name="Rectangle 45"/>
          <p:cNvSpPr>
            <a:spLocks noGrp="1" noChangeArrowheads="1"/>
          </p:cNvSpPr>
          <p:nvPr>
            <p:ph type="ftr" sz="quarter" idx="11"/>
          </p:nvPr>
        </p:nvSpPr>
        <p:spPr>
          <a:ln/>
        </p:spPr>
        <p:txBody>
          <a:bodyPr/>
          <a:lstStyle>
            <a:lvl1pPr>
              <a:defRPr/>
            </a:lvl1pPr>
          </a:lstStyle>
          <a:p>
            <a:pPr>
              <a:defRPr/>
            </a:pPr>
            <a:endParaRPr lang="en-AU"/>
          </a:p>
        </p:txBody>
      </p:sp>
      <p:sp>
        <p:nvSpPr>
          <p:cNvPr id="6" name="Rectangle 46"/>
          <p:cNvSpPr>
            <a:spLocks noGrp="1" noChangeArrowheads="1"/>
          </p:cNvSpPr>
          <p:nvPr>
            <p:ph type="sldNum" sz="quarter" idx="12"/>
          </p:nvPr>
        </p:nvSpPr>
        <p:spPr>
          <a:ln/>
        </p:spPr>
        <p:txBody>
          <a:bodyPr/>
          <a:lstStyle>
            <a:lvl1pPr>
              <a:defRPr/>
            </a:lvl1pPr>
          </a:lstStyle>
          <a:p>
            <a:pPr>
              <a:defRPr/>
            </a:pPr>
            <a:fld id="{CB56A7BF-E0C4-4C6B-8713-9E78CA618725}" type="slidenum">
              <a:rPr lang="en-AU"/>
              <a:pPr>
                <a:defRPr/>
              </a:pPr>
              <a:t>‹#›</a:t>
            </a:fld>
            <a:endParaRPr lang="en-A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0561" y="277813"/>
            <a:ext cx="2576036"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2453" y="277813"/>
            <a:ext cx="7537291"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AU"/>
          </a:p>
        </p:txBody>
      </p:sp>
      <p:sp>
        <p:nvSpPr>
          <p:cNvPr id="5" name="Rectangle 45"/>
          <p:cNvSpPr>
            <a:spLocks noGrp="1" noChangeArrowheads="1"/>
          </p:cNvSpPr>
          <p:nvPr>
            <p:ph type="ftr" sz="quarter" idx="11"/>
          </p:nvPr>
        </p:nvSpPr>
        <p:spPr>
          <a:ln/>
        </p:spPr>
        <p:txBody>
          <a:bodyPr/>
          <a:lstStyle>
            <a:lvl1pPr>
              <a:defRPr/>
            </a:lvl1pPr>
          </a:lstStyle>
          <a:p>
            <a:pPr>
              <a:defRPr/>
            </a:pPr>
            <a:endParaRPr lang="en-AU"/>
          </a:p>
        </p:txBody>
      </p:sp>
      <p:sp>
        <p:nvSpPr>
          <p:cNvPr id="6" name="Rectangle 46"/>
          <p:cNvSpPr>
            <a:spLocks noGrp="1" noChangeArrowheads="1"/>
          </p:cNvSpPr>
          <p:nvPr>
            <p:ph type="sldNum" sz="quarter" idx="12"/>
          </p:nvPr>
        </p:nvSpPr>
        <p:spPr>
          <a:ln/>
        </p:spPr>
        <p:txBody>
          <a:bodyPr/>
          <a:lstStyle>
            <a:lvl1pPr>
              <a:defRPr/>
            </a:lvl1pPr>
          </a:lstStyle>
          <a:p>
            <a:pPr>
              <a:defRPr/>
            </a:pPr>
            <a:fld id="{5DE4162E-EE5B-412E-B11A-8831B08C7FF7}"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04396" y="4406901"/>
            <a:ext cx="973169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04396" y="2906713"/>
            <a:ext cx="973169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4695CA8E-DD22-4229-87C4-47C5F4CCB5F4}"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2452" y="1600201"/>
            <a:ext cx="505666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19934" y="1600201"/>
            <a:ext cx="505666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4C4ADEAD-908F-47BD-A746-0BB66A6ED1CB}"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72453" y="1535113"/>
            <a:ext cx="505865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2453" y="2174875"/>
            <a:ext cx="50586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815959" y="1535113"/>
            <a:ext cx="506063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15959" y="2174875"/>
            <a:ext cx="506063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a:p>
        </p:txBody>
      </p:sp>
      <p:sp>
        <p:nvSpPr>
          <p:cNvPr id="8" name="Rectangle 5"/>
          <p:cNvSpPr>
            <a:spLocks noGrp="1" noChangeArrowheads="1"/>
          </p:cNvSpPr>
          <p:nvPr>
            <p:ph type="ftr" sz="quarter" idx="11"/>
          </p:nvPr>
        </p:nvSpPr>
        <p:spPr>
          <a:ln/>
        </p:spPr>
        <p:txBody>
          <a:bodyPr/>
          <a:lstStyle>
            <a:lvl1pPr>
              <a:defRPr/>
            </a:lvl1pPr>
          </a:lstStyle>
          <a:p>
            <a:pPr>
              <a:defRPr/>
            </a:pPr>
            <a:endParaRPr lang="en-AU"/>
          </a:p>
        </p:txBody>
      </p:sp>
      <p:sp>
        <p:nvSpPr>
          <p:cNvPr id="9" name="Rectangle 6"/>
          <p:cNvSpPr>
            <a:spLocks noGrp="1" noChangeArrowheads="1"/>
          </p:cNvSpPr>
          <p:nvPr>
            <p:ph type="sldNum" sz="quarter" idx="12"/>
          </p:nvPr>
        </p:nvSpPr>
        <p:spPr>
          <a:ln/>
        </p:spPr>
        <p:txBody>
          <a:bodyPr/>
          <a:lstStyle>
            <a:lvl1pPr>
              <a:defRPr/>
            </a:lvl1pPr>
          </a:lstStyle>
          <a:p>
            <a:pPr>
              <a:defRPr/>
            </a:pPr>
            <a:fld id="{B8279241-BA74-43A5-906C-547BAE50B53D}"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a:p>
        </p:txBody>
      </p:sp>
      <p:sp>
        <p:nvSpPr>
          <p:cNvPr id="4" name="Rectangle 5"/>
          <p:cNvSpPr>
            <a:spLocks noGrp="1" noChangeArrowheads="1"/>
          </p:cNvSpPr>
          <p:nvPr>
            <p:ph type="ftr" sz="quarter" idx="11"/>
          </p:nvPr>
        </p:nvSpPr>
        <p:spPr>
          <a:ln/>
        </p:spPr>
        <p:txBody>
          <a:bodyPr/>
          <a:lstStyle>
            <a:lvl1pPr>
              <a:defRPr/>
            </a:lvl1pPr>
          </a:lstStyle>
          <a:p>
            <a:pPr>
              <a:defRPr/>
            </a:pPr>
            <a:endParaRPr lang="en-AU"/>
          </a:p>
        </p:txBody>
      </p:sp>
      <p:sp>
        <p:nvSpPr>
          <p:cNvPr id="5" name="Rectangle 6"/>
          <p:cNvSpPr>
            <a:spLocks noGrp="1" noChangeArrowheads="1"/>
          </p:cNvSpPr>
          <p:nvPr>
            <p:ph type="sldNum" sz="quarter" idx="12"/>
          </p:nvPr>
        </p:nvSpPr>
        <p:spPr>
          <a:ln/>
        </p:spPr>
        <p:txBody>
          <a:bodyPr/>
          <a:lstStyle>
            <a:lvl1pPr>
              <a:defRPr/>
            </a:lvl1pPr>
          </a:lstStyle>
          <a:p>
            <a:pPr>
              <a:defRPr/>
            </a:pPr>
            <a:fld id="{7E7AAA37-247E-47FE-B200-3BB9C2E5A387}"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p>
        </p:txBody>
      </p:sp>
      <p:sp>
        <p:nvSpPr>
          <p:cNvPr id="3" name="Rectangle 5"/>
          <p:cNvSpPr>
            <a:spLocks noGrp="1" noChangeArrowheads="1"/>
          </p:cNvSpPr>
          <p:nvPr>
            <p:ph type="ftr" sz="quarter" idx="11"/>
          </p:nvPr>
        </p:nvSpPr>
        <p:spPr>
          <a:ln/>
        </p:spPr>
        <p:txBody>
          <a:bodyPr/>
          <a:lstStyle>
            <a:lvl1pPr>
              <a:defRPr/>
            </a:lvl1pPr>
          </a:lstStyle>
          <a:p>
            <a:pPr>
              <a:defRPr/>
            </a:pPr>
            <a:endParaRPr lang="en-AU"/>
          </a:p>
        </p:txBody>
      </p:sp>
      <p:sp>
        <p:nvSpPr>
          <p:cNvPr id="4" name="Rectangle 6"/>
          <p:cNvSpPr>
            <a:spLocks noGrp="1" noChangeArrowheads="1"/>
          </p:cNvSpPr>
          <p:nvPr>
            <p:ph type="sldNum" sz="quarter" idx="12"/>
          </p:nvPr>
        </p:nvSpPr>
        <p:spPr>
          <a:ln/>
        </p:spPr>
        <p:txBody>
          <a:bodyPr/>
          <a:lstStyle>
            <a:lvl1pPr>
              <a:defRPr/>
            </a:lvl1pPr>
          </a:lstStyle>
          <a:p>
            <a:pPr>
              <a:defRPr/>
            </a:pPr>
            <a:fld id="{A72EF611-E1A6-44E5-A15F-6EDE3CD961EA}"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2453" y="273050"/>
            <a:ext cx="376665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476261" y="273051"/>
            <a:ext cx="64003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72453" y="1435101"/>
            <a:ext cx="376665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DB2DDFD7-870C-46E9-828B-D860A115043D}"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44094" y="4800600"/>
            <a:ext cx="686943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244094" y="612775"/>
            <a:ext cx="686943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244094" y="5367338"/>
            <a:ext cx="686943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FAEE7F58-DFDF-4520-9F29-46419EC14D49}"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3088" y="274638"/>
            <a:ext cx="103028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1027" name="Rectangle 3"/>
          <p:cNvSpPr>
            <a:spLocks noGrp="1" noChangeArrowheads="1"/>
          </p:cNvSpPr>
          <p:nvPr>
            <p:ph type="body" idx="1"/>
          </p:nvPr>
        </p:nvSpPr>
        <p:spPr bwMode="auto">
          <a:xfrm>
            <a:off x="573088" y="1600200"/>
            <a:ext cx="1030287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028" name="Rectangle 4"/>
          <p:cNvSpPr>
            <a:spLocks noGrp="1" noChangeArrowheads="1"/>
          </p:cNvSpPr>
          <p:nvPr>
            <p:ph type="dt" sz="half" idx="2"/>
          </p:nvPr>
        </p:nvSpPr>
        <p:spPr bwMode="auto">
          <a:xfrm>
            <a:off x="573088" y="6245225"/>
            <a:ext cx="2670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AU"/>
          </a:p>
        </p:txBody>
      </p:sp>
      <p:sp>
        <p:nvSpPr>
          <p:cNvPr id="1029" name="Rectangle 5"/>
          <p:cNvSpPr>
            <a:spLocks noGrp="1" noChangeArrowheads="1"/>
          </p:cNvSpPr>
          <p:nvPr>
            <p:ph type="ftr" sz="quarter" idx="3"/>
          </p:nvPr>
        </p:nvSpPr>
        <p:spPr bwMode="auto">
          <a:xfrm>
            <a:off x="3911600" y="6245225"/>
            <a:ext cx="36258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AU"/>
          </a:p>
        </p:txBody>
      </p:sp>
      <p:sp>
        <p:nvSpPr>
          <p:cNvPr id="1030" name="Rectangle 6"/>
          <p:cNvSpPr>
            <a:spLocks noGrp="1" noChangeArrowheads="1"/>
          </p:cNvSpPr>
          <p:nvPr>
            <p:ph type="sldNum" sz="quarter" idx="4"/>
          </p:nvPr>
        </p:nvSpPr>
        <p:spPr bwMode="auto">
          <a:xfrm>
            <a:off x="8205788" y="6245225"/>
            <a:ext cx="2670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8E3F607-46F7-45AC-8BA8-7FCC73B9DE8C}"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dt="0"/>
  <p:txStyles>
    <p:titleStyle>
      <a:lvl1pPr algn="ctr" rtl="0" eaLnBrk="0" fontAlgn="base" hangingPunct="0">
        <a:spcBef>
          <a:spcPts val="2400"/>
        </a:spcBef>
        <a:spcAft>
          <a:spcPct val="0"/>
        </a:spcAft>
        <a:defRPr sz="4400">
          <a:solidFill>
            <a:schemeClr val="tx2"/>
          </a:solidFill>
          <a:latin typeface="+mj-lt"/>
          <a:ea typeface="+mj-ea"/>
          <a:cs typeface="+mj-cs"/>
        </a:defRPr>
      </a:lvl1pPr>
      <a:lvl2pPr algn="ctr" rtl="0" eaLnBrk="0" fontAlgn="base" hangingPunct="0">
        <a:spcBef>
          <a:spcPts val="2400"/>
        </a:spcBef>
        <a:spcAft>
          <a:spcPct val="0"/>
        </a:spcAft>
        <a:defRPr sz="4400">
          <a:solidFill>
            <a:schemeClr val="tx2"/>
          </a:solidFill>
          <a:latin typeface="Courier New" pitchFamily="49" charset="0"/>
        </a:defRPr>
      </a:lvl2pPr>
      <a:lvl3pPr algn="ctr" rtl="0" eaLnBrk="0" fontAlgn="base" hangingPunct="0">
        <a:spcBef>
          <a:spcPts val="2400"/>
        </a:spcBef>
        <a:spcAft>
          <a:spcPct val="0"/>
        </a:spcAft>
        <a:defRPr sz="4400">
          <a:solidFill>
            <a:schemeClr val="tx2"/>
          </a:solidFill>
          <a:latin typeface="Courier New" pitchFamily="49" charset="0"/>
        </a:defRPr>
      </a:lvl3pPr>
      <a:lvl4pPr algn="ctr" rtl="0" eaLnBrk="0" fontAlgn="base" hangingPunct="0">
        <a:spcBef>
          <a:spcPts val="2400"/>
        </a:spcBef>
        <a:spcAft>
          <a:spcPct val="0"/>
        </a:spcAft>
        <a:defRPr sz="4400">
          <a:solidFill>
            <a:schemeClr val="tx2"/>
          </a:solidFill>
          <a:latin typeface="Courier New" pitchFamily="49" charset="0"/>
        </a:defRPr>
      </a:lvl4pPr>
      <a:lvl5pPr algn="ctr" rtl="0" eaLnBrk="0" fontAlgn="base" hangingPunct="0">
        <a:spcBef>
          <a:spcPts val="2400"/>
        </a:spcBef>
        <a:spcAft>
          <a:spcPct val="0"/>
        </a:spcAft>
        <a:defRPr sz="4400">
          <a:solidFill>
            <a:schemeClr val="tx2"/>
          </a:solidFill>
          <a:latin typeface="Courier New" pitchFamily="49" charset="0"/>
        </a:defRPr>
      </a:lvl5pPr>
      <a:lvl6pPr marL="457200" algn="ctr" rtl="0" fontAlgn="base">
        <a:spcBef>
          <a:spcPts val="2400"/>
        </a:spcBef>
        <a:spcAft>
          <a:spcPct val="0"/>
        </a:spcAft>
        <a:defRPr sz="4400">
          <a:solidFill>
            <a:schemeClr val="tx2"/>
          </a:solidFill>
          <a:latin typeface="Courier New" pitchFamily="49" charset="0"/>
        </a:defRPr>
      </a:lvl6pPr>
      <a:lvl7pPr marL="914400" algn="ctr" rtl="0" fontAlgn="base">
        <a:spcBef>
          <a:spcPts val="2400"/>
        </a:spcBef>
        <a:spcAft>
          <a:spcPct val="0"/>
        </a:spcAft>
        <a:defRPr sz="4400">
          <a:solidFill>
            <a:schemeClr val="tx2"/>
          </a:solidFill>
          <a:latin typeface="Courier New" pitchFamily="49" charset="0"/>
        </a:defRPr>
      </a:lvl7pPr>
      <a:lvl8pPr marL="1371600" algn="ctr" rtl="0" fontAlgn="base">
        <a:spcBef>
          <a:spcPts val="2400"/>
        </a:spcBef>
        <a:spcAft>
          <a:spcPct val="0"/>
        </a:spcAft>
        <a:defRPr sz="4400">
          <a:solidFill>
            <a:schemeClr val="tx2"/>
          </a:solidFill>
          <a:latin typeface="Courier New" pitchFamily="49" charset="0"/>
        </a:defRPr>
      </a:lvl8pPr>
      <a:lvl9pPr marL="1828800" algn="ctr" rtl="0" fontAlgn="base">
        <a:spcBef>
          <a:spcPts val="2400"/>
        </a:spcBef>
        <a:spcAft>
          <a:spcPct val="0"/>
        </a:spcAft>
        <a:defRPr sz="4400">
          <a:solidFill>
            <a:schemeClr val="tx2"/>
          </a:solidFill>
          <a:latin typeface="Courier New" pitchFamily="4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11449050" cy="6856413"/>
            <a:chOff x="0" y="0"/>
            <a:chExt cx="5760" cy="4319"/>
          </a:xfrm>
        </p:grpSpPr>
        <p:sp>
          <p:nvSpPr>
            <p:cNvPr id="9523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95236" name="Freeform 4"/>
            <p:cNvSpPr>
              <a:spLocks/>
            </p:cNvSpPr>
            <p:nvPr/>
          </p:nvSpPr>
          <p:spPr bwMode="hidden">
            <a:xfrm>
              <a:off x="149" y="0"/>
              <a:ext cx="5608"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9523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9523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9523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9524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9524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9524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95243" name="Freeform 11"/>
            <p:cNvSpPr>
              <a:spLocks/>
            </p:cNvSpPr>
            <p:nvPr/>
          </p:nvSpPr>
          <p:spPr bwMode="hidden">
            <a:xfrm>
              <a:off x="2097" y="4043"/>
              <a:ext cx="2513"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95244" name="Freeform 12"/>
            <p:cNvSpPr>
              <a:spLocks/>
            </p:cNvSpPr>
            <p:nvPr/>
          </p:nvSpPr>
          <p:spPr bwMode="hidden">
            <a:xfrm>
              <a:off x="4354" y="3869"/>
              <a:ext cx="1403"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9524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9524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9524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9524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95249" name="Freeform 17"/>
            <p:cNvSpPr>
              <a:spLocks/>
            </p:cNvSpPr>
            <p:nvPr/>
          </p:nvSpPr>
          <p:spPr bwMode="hidden">
            <a:xfrm>
              <a:off x="2294" y="0"/>
              <a:ext cx="3160"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9525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95251" name="Freeform 19"/>
            <p:cNvSpPr>
              <a:spLocks/>
            </p:cNvSpPr>
            <p:nvPr/>
          </p:nvSpPr>
          <p:spPr bwMode="hidden">
            <a:xfrm>
              <a:off x="5477" y="2588"/>
              <a:ext cx="280"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9525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9525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9525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9525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9525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9525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9525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9525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9526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95261" name="Freeform 29"/>
            <p:cNvSpPr>
              <a:spLocks/>
            </p:cNvSpPr>
            <p:nvPr/>
          </p:nvSpPr>
          <p:spPr bwMode="hidden">
            <a:xfrm>
              <a:off x="2" y="1601"/>
              <a:ext cx="5751"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9526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95263" name="Freeform 31"/>
            <p:cNvSpPr>
              <a:spLocks/>
            </p:cNvSpPr>
            <p:nvPr/>
          </p:nvSpPr>
          <p:spPr bwMode="hidden">
            <a:xfrm>
              <a:off x="2" y="2152"/>
              <a:ext cx="5751"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95264" name="Freeform 32"/>
            <p:cNvSpPr>
              <a:spLocks/>
            </p:cNvSpPr>
            <p:nvPr/>
          </p:nvSpPr>
          <p:spPr bwMode="hidden">
            <a:xfrm>
              <a:off x="2" y="3177"/>
              <a:ext cx="5751"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9526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9526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95267" name="Freeform 35"/>
            <p:cNvSpPr>
              <a:spLocks/>
            </p:cNvSpPr>
            <p:nvPr/>
          </p:nvSpPr>
          <p:spPr bwMode="hidden">
            <a:xfrm>
              <a:off x="3950" y="0"/>
              <a:ext cx="1803"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9526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9526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95270" name="Freeform 38"/>
            <p:cNvSpPr>
              <a:spLocks/>
            </p:cNvSpPr>
            <p:nvPr/>
          </p:nvSpPr>
          <p:spPr bwMode="hidden">
            <a:xfrm>
              <a:off x="4981" y="0"/>
              <a:ext cx="772"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2092" name="Group 39"/>
            <p:cNvGrpSpPr>
              <a:grpSpLocks/>
            </p:cNvGrpSpPr>
            <p:nvPr userDrawn="1"/>
          </p:nvGrpSpPr>
          <p:grpSpPr bwMode="auto">
            <a:xfrm>
              <a:off x="0" y="1632"/>
              <a:ext cx="5758" cy="1858"/>
              <a:chOff x="0" y="1632"/>
              <a:chExt cx="5758" cy="1858"/>
            </a:xfrm>
          </p:grpSpPr>
          <p:sp>
            <p:nvSpPr>
              <p:cNvPr id="9527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9527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95274" name="Rectangle 42"/>
          <p:cNvSpPr>
            <a:spLocks noGrp="1" noChangeArrowheads="1"/>
          </p:cNvSpPr>
          <p:nvPr>
            <p:ph type="title"/>
          </p:nvPr>
        </p:nvSpPr>
        <p:spPr bwMode="auto">
          <a:xfrm>
            <a:off x="573088" y="277813"/>
            <a:ext cx="10302875"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95275" name="Rectangle 43"/>
          <p:cNvSpPr>
            <a:spLocks noGrp="1" noChangeArrowheads="1"/>
          </p:cNvSpPr>
          <p:nvPr>
            <p:ph type="body" idx="1"/>
          </p:nvPr>
        </p:nvSpPr>
        <p:spPr bwMode="auto">
          <a:xfrm>
            <a:off x="573088" y="1600200"/>
            <a:ext cx="10302875"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95276" name="Rectangle 44"/>
          <p:cNvSpPr>
            <a:spLocks noGrp="1" noChangeArrowheads="1"/>
          </p:cNvSpPr>
          <p:nvPr>
            <p:ph type="dt" sz="half" idx="2"/>
          </p:nvPr>
        </p:nvSpPr>
        <p:spPr bwMode="auto">
          <a:xfrm>
            <a:off x="573088" y="6243638"/>
            <a:ext cx="267017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mtClean="0">
                <a:effectLst>
                  <a:outerShdw blurRad="38100" dist="38100" dir="2700000" algn="tl">
                    <a:srgbClr val="000000"/>
                  </a:outerShdw>
                </a:effectLst>
              </a:defRPr>
            </a:lvl1pPr>
          </a:lstStyle>
          <a:p>
            <a:pPr>
              <a:defRPr/>
            </a:pPr>
            <a:endParaRPr lang="en-AU"/>
          </a:p>
        </p:txBody>
      </p:sp>
      <p:sp>
        <p:nvSpPr>
          <p:cNvPr id="95277" name="Rectangle 45"/>
          <p:cNvSpPr>
            <a:spLocks noGrp="1" noChangeArrowheads="1"/>
          </p:cNvSpPr>
          <p:nvPr>
            <p:ph type="ftr" sz="quarter" idx="3"/>
          </p:nvPr>
        </p:nvSpPr>
        <p:spPr bwMode="auto">
          <a:xfrm>
            <a:off x="3911600" y="6248400"/>
            <a:ext cx="36258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mtClean="0">
                <a:effectLst>
                  <a:outerShdw blurRad="38100" dist="38100" dir="2700000" algn="tl">
                    <a:srgbClr val="000000"/>
                  </a:outerShdw>
                </a:effectLst>
              </a:defRPr>
            </a:lvl1pPr>
          </a:lstStyle>
          <a:p>
            <a:pPr>
              <a:defRPr/>
            </a:pPr>
            <a:endParaRPr lang="en-AU"/>
          </a:p>
        </p:txBody>
      </p:sp>
      <p:sp>
        <p:nvSpPr>
          <p:cNvPr id="95278" name="Rectangle 46"/>
          <p:cNvSpPr>
            <a:spLocks noGrp="1" noChangeArrowheads="1"/>
          </p:cNvSpPr>
          <p:nvPr>
            <p:ph type="sldNum" sz="quarter" idx="4"/>
          </p:nvPr>
        </p:nvSpPr>
        <p:spPr bwMode="auto">
          <a:xfrm>
            <a:off x="8205788" y="6243638"/>
            <a:ext cx="267017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mtClean="0">
                <a:effectLst>
                  <a:outerShdw blurRad="38100" dist="38100" dir="2700000" algn="tl">
                    <a:srgbClr val="000000"/>
                  </a:outerShdw>
                </a:effectLst>
              </a:defRPr>
            </a:lvl1pPr>
          </a:lstStyle>
          <a:p>
            <a:pPr>
              <a:defRPr/>
            </a:pPr>
            <a:fld id="{9087A20E-A3B4-4504-84E2-7C72E6491E21}" type="slidenum">
              <a:rPr lang="en-AU"/>
              <a:pPr>
                <a:defRPr/>
              </a:pPr>
              <a:t>‹#›</a:t>
            </a:fld>
            <a:endParaRPr lang="en-AU"/>
          </a:p>
        </p:txBody>
      </p:sp>
    </p:spTree>
  </p:cSld>
  <p:clrMap bg1="dk2" tx1="lt1" bg2="dk1" tx2="lt2" accent1="accent1" accent2="accent2" accent3="accent3" accent4="accent4" accent5="accent5" accent6="accent6" hlink="hlink" folHlink="folHlink"/>
  <p:sldLayoutIdLst>
    <p:sldLayoutId id="2147483697"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466725" y="685800"/>
            <a:ext cx="10515600" cy="2362200"/>
          </a:xfrm>
        </p:spPr>
        <p:txBody>
          <a:bodyPr/>
          <a:lstStyle/>
          <a:p>
            <a:r>
              <a:rPr lang="en-US" b="1" dirty="0" smtClean="0">
                <a:latin typeface="Tahoma"/>
                <a:cs typeface="Tahoma"/>
              </a:rPr>
              <a:t/>
            </a:r>
            <a:br>
              <a:rPr lang="en-US" b="1" dirty="0" smtClean="0">
                <a:latin typeface="Tahoma"/>
                <a:cs typeface="Tahoma"/>
              </a:rPr>
            </a:br>
            <a:r>
              <a:rPr lang="en-US" b="1" dirty="0" smtClean="0">
                <a:latin typeface="Tahoma"/>
                <a:cs typeface="Tahoma"/>
              </a:rPr>
              <a:t/>
            </a:r>
            <a:br>
              <a:rPr lang="en-US" b="1" dirty="0" smtClean="0">
                <a:latin typeface="Tahoma"/>
                <a:cs typeface="Tahoma"/>
              </a:rPr>
            </a:br>
            <a:r>
              <a:rPr lang="en-US" b="1" dirty="0" smtClean="0">
                <a:latin typeface="Tahoma"/>
                <a:cs typeface="Tahoma"/>
              </a:rPr>
              <a:t>Welcome to St Alfred’s</a:t>
            </a:r>
            <a:br>
              <a:rPr lang="en-US" b="1" dirty="0" smtClean="0">
                <a:latin typeface="Tahoma"/>
                <a:cs typeface="Tahoma"/>
              </a:rPr>
            </a:br>
            <a:r>
              <a:rPr lang="en-US" b="1" dirty="0" smtClean="0">
                <a:latin typeface="Tahoma"/>
                <a:cs typeface="Tahoma"/>
              </a:rPr>
              <a:t/>
            </a:r>
            <a:br>
              <a:rPr lang="en-US" b="1" dirty="0" smtClean="0">
                <a:latin typeface="Tahoma"/>
                <a:cs typeface="Tahoma"/>
              </a:rPr>
            </a:br>
            <a:r>
              <a:rPr lang="en-US" sz="4000" b="1" dirty="0" smtClean="0">
                <a:latin typeface="Tahoma"/>
                <a:cs typeface="Tahoma"/>
              </a:rPr>
              <a:t>Prayer Ministry Seminar</a:t>
            </a:r>
            <a:br>
              <a:rPr lang="en-US" sz="4000" b="1" dirty="0" smtClean="0">
                <a:latin typeface="Tahoma"/>
                <a:cs typeface="Tahoma"/>
              </a:rPr>
            </a:br>
            <a:r>
              <a:rPr lang="en-US" b="1" dirty="0" smtClean="0">
                <a:latin typeface="Tahoma"/>
                <a:cs typeface="Tahoma"/>
              </a:rPr>
              <a:t/>
            </a:r>
            <a:br>
              <a:rPr lang="en-US" b="1" dirty="0" smtClean="0">
                <a:latin typeface="Tahoma"/>
                <a:cs typeface="Tahoma"/>
              </a:rPr>
            </a:br>
            <a:r>
              <a:rPr lang="en-US" b="1" dirty="0" smtClean="0">
                <a:latin typeface="Tahoma"/>
                <a:cs typeface="Tahoma"/>
              </a:rPr>
              <a:t/>
            </a:r>
            <a:br>
              <a:rPr lang="en-US" b="1" dirty="0" smtClean="0">
                <a:latin typeface="Tahoma"/>
                <a:cs typeface="Tahoma"/>
              </a:rPr>
            </a:br>
            <a:endParaRPr lang="en-US" sz="3200" b="1" dirty="0">
              <a:latin typeface="Tahoma"/>
              <a:cs typeface="Tahoma"/>
            </a:endParaRPr>
          </a:p>
        </p:txBody>
      </p:sp>
      <p:sp>
        <p:nvSpPr>
          <p:cNvPr id="3" name="TextBox 2"/>
          <p:cNvSpPr txBox="1"/>
          <p:nvPr/>
        </p:nvSpPr>
        <p:spPr>
          <a:xfrm>
            <a:off x="542925" y="3352800"/>
            <a:ext cx="10439400" cy="3170099"/>
          </a:xfrm>
          <a:prstGeom prst="rect">
            <a:avLst/>
          </a:prstGeom>
          <a:noFill/>
        </p:spPr>
        <p:txBody>
          <a:bodyPr wrap="square" rtlCol="0">
            <a:spAutoFit/>
          </a:bodyPr>
          <a:lstStyle/>
          <a:p>
            <a:pPr algn="ctr"/>
            <a:r>
              <a:rPr lang="en-US" sz="4000" b="1" dirty="0" smtClean="0">
                <a:latin typeface="Tahoma"/>
                <a:cs typeface="Tahoma"/>
              </a:rPr>
              <a:t>Jim and Carole </a:t>
            </a:r>
            <a:r>
              <a:rPr lang="en-US" sz="4000" b="1" dirty="0" err="1" smtClean="0">
                <a:latin typeface="Tahoma"/>
                <a:cs typeface="Tahoma"/>
              </a:rPr>
              <a:t>Holbeck</a:t>
            </a:r>
            <a:endParaRPr lang="en-US" sz="4000" b="1" dirty="0" smtClean="0">
              <a:latin typeface="Tahoma"/>
              <a:cs typeface="Tahoma"/>
            </a:endParaRPr>
          </a:p>
          <a:p>
            <a:pPr algn="ctr"/>
            <a:endParaRPr lang="en-US" sz="3200" b="1" dirty="0" smtClean="0">
              <a:latin typeface="Tahoma"/>
              <a:cs typeface="Tahoma"/>
            </a:endParaRPr>
          </a:p>
          <a:p>
            <a:pPr algn="ctr"/>
            <a:endParaRPr lang="en-US" sz="3200" b="1" dirty="0" smtClean="0">
              <a:latin typeface="Tahoma"/>
              <a:cs typeface="Tahoma"/>
            </a:endParaRPr>
          </a:p>
          <a:p>
            <a:pPr algn="ctr"/>
            <a:endParaRPr lang="en-US" sz="3200" b="1" dirty="0" smtClean="0">
              <a:latin typeface="Tahoma"/>
              <a:cs typeface="Tahoma"/>
            </a:endParaRPr>
          </a:p>
          <a:p>
            <a:pPr algn="ctr"/>
            <a:endParaRPr lang="en-US" sz="3200" b="1" dirty="0" smtClean="0">
              <a:latin typeface="Tahoma"/>
              <a:cs typeface="Tahoma"/>
            </a:endParaRPr>
          </a:p>
          <a:p>
            <a:pPr algn="ctr"/>
            <a:r>
              <a:rPr lang="en-US" sz="2800" b="1" dirty="0" smtClean="0">
                <a:latin typeface="Tahoma"/>
                <a:cs typeface="Tahoma"/>
              </a:rPr>
              <a:t>“</a:t>
            </a:r>
            <a:r>
              <a:rPr lang="en-US" sz="2800" b="1" i="1" dirty="0" smtClean="0">
                <a:latin typeface="Tahoma"/>
                <a:cs typeface="Tahoma"/>
              </a:rPr>
              <a:t>May Your Kingdom Come”</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5D78AAF-12A1-4180-81F6-89A20DAB127A}" type="slidenum">
              <a:rPr lang="en-AU"/>
              <a:pPr>
                <a:defRPr/>
              </a:pPr>
              <a:t>10</a:t>
            </a:fld>
            <a:endParaRPr lang="en-AU"/>
          </a:p>
        </p:txBody>
      </p:sp>
      <p:sp>
        <p:nvSpPr>
          <p:cNvPr id="17410" name="Rectangle 2"/>
          <p:cNvSpPr>
            <a:spLocks noGrp="1" noChangeArrowheads="1"/>
          </p:cNvSpPr>
          <p:nvPr>
            <p:ph type="title"/>
          </p:nvPr>
        </p:nvSpPr>
        <p:spPr>
          <a:xfrm>
            <a:off x="573088" y="381000"/>
            <a:ext cx="10302875" cy="1905000"/>
          </a:xfrm>
        </p:spPr>
        <p:txBody>
          <a:bodyPr/>
          <a:lstStyle/>
          <a:p>
            <a:pPr eaLnBrk="1" hangingPunct="1">
              <a:defRPr/>
            </a:pPr>
            <a:r>
              <a:rPr lang="en-US" sz="3600" b="1" smtClean="0">
                <a:latin typeface="Tahoma" charset="0"/>
              </a:rPr>
              <a:t>B).  WRONG BELIEF ABOUT THE PERSONS IN THE GODHEAD</a:t>
            </a:r>
            <a:r>
              <a:rPr lang="en-US" sz="3600" b="1" smtClean="0"/>
              <a:t>. </a:t>
            </a:r>
            <a:r>
              <a:rPr lang="en-US" sz="3600" b="1" smtClean="0">
                <a:sym typeface="Symbol" pitchFamily="18" charset="2"/>
              </a:rPr>
              <a:t></a:t>
            </a:r>
            <a:r>
              <a:rPr lang="en-US" sz="3600" b="1" smtClean="0"/>
              <a:t/>
            </a:r>
            <a:br>
              <a:rPr lang="en-US" sz="3600" b="1" smtClean="0"/>
            </a:br>
            <a:endParaRPr lang="en-US" sz="3600" b="1" smtClean="0"/>
          </a:p>
        </p:txBody>
      </p:sp>
      <p:sp>
        <p:nvSpPr>
          <p:cNvPr id="9220" name="Text Box 5"/>
          <p:cNvSpPr txBox="1">
            <a:spLocks noChangeArrowheads="1"/>
          </p:cNvSpPr>
          <p:nvPr/>
        </p:nvSpPr>
        <p:spPr bwMode="auto">
          <a:xfrm>
            <a:off x="668338" y="2895600"/>
            <a:ext cx="10302875" cy="2043113"/>
          </a:xfrm>
          <a:prstGeom prst="rect">
            <a:avLst/>
          </a:prstGeom>
          <a:noFill/>
          <a:ln w="9525">
            <a:noFill/>
            <a:miter lim="800000"/>
            <a:headEnd/>
            <a:tailEnd/>
          </a:ln>
        </p:spPr>
        <p:txBody>
          <a:bodyPr>
            <a:spAutoFit/>
          </a:bodyPr>
          <a:lstStyle/>
          <a:p>
            <a:pPr marL="342900" indent="-342900">
              <a:spcBef>
                <a:spcPct val="50000"/>
              </a:spcBef>
              <a:buFontTx/>
              <a:buAutoNum type="arabicPeriod"/>
            </a:pPr>
            <a:r>
              <a:rPr lang="en-US" sz="3200" b="1">
                <a:latin typeface="Tahoma" charset="0"/>
              </a:rPr>
              <a:t> 	About God As Father</a:t>
            </a:r>
          </a:p>
          <a:p>
            <a:pPr marL="342900" indent="-342900">
              <a:spcBef>
                <a:spcPct val="50000"/>
              </a:spcBef>
              <a:buFontTx/>
              <a:buAutoNum type="arabicPeriod"/>
            </a:pPr>
            <a:r>
              <a:rPr lang="en-US" sz="3200" b="1">
                <a:latin typeface="Tahoma" charset="0"/>
              </a:rPr>
              <a:t> 	About The Pre-eminence Of Jesus</a:t>
            </a:r>
          </a:p>
          <a:p>
            <a:pPr marL="342900" indent="-342900">
              <a:spcBef>
                <a:spcPct val="50000"/>
              </a:spcBef>
              <a:buFontTx/>
              <a:buAutoNum type="arabicPeriod"/>
            </a:pPr>
            <a:r>
              <a:rPr lang="en-US" sz="3200" b="1">
                <a:latin typeface="Tahoma" charset="0"/>
              </a:rPr>
              <a:t> 	About The Holy Spirit</a:t>
            </a:r>
            <a:endParaRPr lang="en-AU" sz="3200" b="1">
              <a:latin typeface="Tahoma"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60C8F81C-9752-4B2D-AD53-7AB3225D5D0D}" type="slidenum">
              <a:rPr lang="en-AU"/>
              <a:pPr/>
              <a:t>11</a:t>
            </a:fld>
            <a:endParaRPr lang="en-AU"/>
          </a:p>
        </p:txBody>
      </p:sp>
      <p:sp>
        <p:nvSpPr>
          <p:cNvPr id="10243" name="Rectangle 2"/>
          <p:cNvSpPr>
            <a:spLocks noGrp="1" noChangeArrowheads="1"/>
          </p:cNvSpPr>
          <p:nvPr>
            <p:ph type="title"/>
          </p:nvPr>
        </p:nvSpPr>
        <p:spPr>
          <a:xfrm>
            <a:off x="573088" y="274638"/>
            <a:ext cx="10302875" cy="944562"/>
          </a:xfrm>
          <a:noFill/>
          <a:ln>
            <a:solidFill>
              <a:schemeClr val="tx1"/>
            </a:solidFill>
          </a:ln>
        </p:spPr>
        <p:txBody>
          <a:bodyPr/>
          <a:lstStyle/>
          <a:p>
            <a:pPr eaLnBrk="1" hangingPunct="1"/>
            <a:r>
              <a:rPr lang="en-US" sz="3200" b="1" smtClean="0">
                <a:latin typeface="Tahoma" charset="0"/>
              </a:rPr>
              <a:t>B1).   Wrong Belief about God as Father</a:t>
            </a:r>
          </a:p>
        </p:txBody>
      </p:sp>
      <p:sp>
        <p:nvSpPr>
          <p:cNvPr id="10244" name="Rectangle 3"/>
          <p:cNvSpPr>
            <a:spLocks noGrp="1" noChangeArrowheads="1"/>
          </p:cNvSpPr>
          <p:nvPr>
            <p:ph type="body" idx="1"/>
          </p:nvPr>
        </p:nvSpPr>
        <p:spPr>
          <a:xfrm>
            <a:off x="573088" y="1371600"/>
            <a:ext cx="10302875" cy="4754563"/>
          </a:xfrm>
        </p:spPr>
        <p:txBody>
          <a:bodyPr/>
          <a:lstStyle/>
          <a:p>
            <a:pPr eaLnBrk="1" hangingPunct="1">
              <a:lnSpc>
                <a:spcPct val="90000"/>
              </a:lnSpc>
            </a:pPr>
            <a:r>
              <a:rPr lang="en-US" sz="2800" b="1" u="sng" smtClean="0">
                <a:latin typeface="Tahoma" charset="0"/>
              </a:rPr>
              <a:t>1.  The Fatherhood of God</a:t>
            </a:r>
            <a:r>
              <a:rPr lang="en-US" sz="2800" b="1" smtClean="0">
                <a:latin typeface="Tahoma" charset="0"/>
              </a:rPr>
              <a:t>.  Some find it hard to see Him as Father. </a:t>
            </a:r>
            <a:r>
              <a:rPr lang="en-US" sz="2400" b="1" smtClean="0">
                <a:latin typeface="Tahoma" charset="0"/>
              </a:rPr>
              <a:t>But note the Father’s love in Eph.3:15. Mat.6:25-34. Mat 7:11	</a:t>
            </a:r>
          </a:p>
          <a:p>
            <a:pPr eaLnBrk="1" hangingPunct="1">
              <a:lnSpc>
                <a:spcPct val="90000"/>
              </a:lnSpc>
              <a:buFontTx/>
              <a:buNone/>
            </a:pPr>
            <a:r>
              <a:rPr lang="en-US" sz="2800" b="1" smtClean="0">
                <a:latin typeface="Tahoma" charset="0"/>
              </a:rPr>
              <a:t>Our experience as children of fatherhood or parenthood may have influenced our understanding of God as a father.</a:t>
            </a:r>
          </a:p>
          <a:p>
            <a:pPr eaLnBrk="1" hangingPunct="1">
              <a:lnSpc>
                <a:spcPct val="90000"/>
              </a:lnSpc>
              <a:buFontTx/>
              <a:buNone/>
            </a:pPr>
            <a:endParaRPr lang="en-US" sz="2000" b="1" smtClean="0">
              <a:latin typeface="Tahoma" charset="0"/>
            </a:endParaRPr>
          </a:p>
          <a:p>
            <a:pPr eaLnBrk="1" hangingPunct="1">
              <a:lnSpc>
                <a:spcPct val="90000"/>
              </a:lnSpc>
            </a:pPr>
            <a:r>
              <a:rPr lang="en-US" sz="2800" b="1" smtClean="0">
                <a:latin typeface="Tahoma" charset="0"/>
              </a:rPr>
              <a:t>A learning method. </a:t>
            </a:r>
          </a:p>
          <a:p>
            <a:pPr lvl="1" eaLnBrk="1" hangingPunct="1">
              <a:lnSpc>
                <a:spcPct val="90000"/>
              </a:lnSpc>
            </a:pPr>
            <a:r>
              <a:rPr lang="en-US" sz="2400" b="1" smtClean="0">
                <a:latin typeface="Tahoma" charset="0"/>
              </a:rPr>
              <a:t>Going from the known to the unknown. </a:t>
            </a:r>
          </a:p>
          <a:p>
            <a:pPr lvl="1" eaLnBrk="1" hangingPunct="1">
              <a:lnSpc>
                <a:spcPct val="90000"/>
              </a:lnSpc>
            </a:pPr>
            <a:r>
              <a:rPr lang="en-US" sz="2400" b="1" smtClean="0">
                <a:latin typeface="Tahoma" charset="0"/>
              </a:rPr>
              <a:t>Moving from the concrete to the more abstract.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043FB586-4B2B-4F2E-A2BE-101552B26953}" type="slidenum">
              <a:rPr lang="en-AU"/>
              <a:pPr/>
              <a:t>12</a:t>
            </a:fld>
            <a:endParaRPr lang="en-AU"/>
          </a:p>
        </p:txBody>
      </p:sp>
      <p:sp>
        <p:nvSpPr>
          <p:cNvPr id="11267" name="Rectangle 3"/>
          <p:cNvSpPr>
            <a:spLocks noGrp="1" noChangeArrowheads="1"/>
          </p:cNvSpPr>
          <p:nvPr>
            <p:ph type="body" idx="1"/>
          </p:nvPr>
        </p:nvSpPr>
        <p:spPr>
          <a:xfrm>
            <a:off x="573088" y="304800"/>
            <a:ext cx="10302875" cy="5821363"/>
          </a:xfrm>
        </p:spPr>
        <p:txBody>
          <a:bodyPr/>
          <a:lstStyle/>
          <a:p>
            <a:pPr algn="ctr" eaLnBrk="1" hangingPunct="1">
              <a:buFontTx/>
              <a:buNone/>
            </a:pPr>
            <a:r>
              <a:rPr lang="en-US" sz="3600" b="1" smtClean="0">
                <a:latin typeface="Arial Narrow" pitchFamily="34" charset="0"/>
              </a:rPr>
              <a:t>God as Father</a:t>
            </a:r>
            <a:endParaRPr lang="en-AU" sz="3600" b="1" smtClean="0">
              <a:latin typeface="Arial Narrow" pitchFamily="34" charset="0"/>
            </a:endParaRPr>
          </a:p>
        </p:txBody>
      </p:sp>
      <p:sp>
        <p:nvSpPr>
          <p:cNvPr id="11268" name="AutoShape 16"/>
          <p:cNvSpPr>
            <a:spLocks noChangeArrowheads="1"/>
          </p:cNvSpPr>
          <p:nvPr/>
        </p:nvSpPr>
        <p:spPr bwMode="auto">
          <a:xfrm flipV="1">
            <a:off x="3721100" y="914400"/>
            <a:ext cx="4579938" cy="3505200"/>
          </a:xfrm>
          <a:prstGeom prst="triangle">
            <a:avLst>
              <a:gd name="adj" fmla="val 50000"/>
            </a:avLst>
          </a:prstGeom>
          <a:solidFill>
            <a:schemeClr val="accent1"/>
          </a:solidFill>
          <a:ln w="9525">
            <a:solidFill>
              <a:schemeClr val="tx1"/>
            </a:solidFill>
            <a:miter lim="800000"/>
            <a:headEnd/>
            <a:tailEnd/>
          </a:ln>
        </p:spPr>
        <p:txBody>
          <a:bodyPr rot="10800000" wrap="none" anchor="ctr"/>
          <a:lstStyle/>
          <a:p>
            <a:pPr algn="ctr"/>
            <a:endParaRPr lang="en-US" sz="1800"/>
          </a:p>
        </p:txBody>
      </p:sp>
      <p:sp>
        <p:nvSpPr>
          <p:cNvPr id="11269" name="Text Box 18"/>
          <p:cNvSpPr txBox="1">
            <a:spLocks noChangeArrowheads="1"/>
          </p:cNvSpPr>
          <p:nvPr/>
        </p:nvSpPr>
        <p:spPr bwMode="auto">
          <a:xfrm>
            <a:off x="858838" y="4648200"/>
            <a:ext cx="9826625" cy="579438"/>
          </a:xfrm>
          <a:prstGeom prst="rect">
            <a:avLst/>
          </a:prstGeom>
          <a:noFill/>
          <a:ln w="9525">
            <a:noFill/>
            <a:miter lim="800000"/>
            <a:headEnd/>
            <a:tailEnd/>
          </a:ln>
        </p:spPr>
        <p:txBody>
          <a:bodyPr>
            <a:spAutoFit/>
          </a:bodyPr>
          <a:lstStyle/>
          <a:p>
            <a:pPr>
              <a:spcBef>
                <a:spcPct val="50000"/>
              </a:spcBef>
            </a:pPr>
            <a:endParaRPr lang="en-US" sz="3200" b="1">
              <a:latin typeface="Arial Narrow" pitchFamily="34" charset="0"/>
            </a:endParaRPr>
          </a:p>
        </p:txBody>
      </p:sp>
      <p:sp>
        <p:nvSpPr>
          <p:cNvPr id="11270" name="Text Box 19"/>
          <p:cNvSpPr txBox="1">
            <a:spLocks noChangeArrowheads="1"/>
          </p:cNvSpPr>
          <p:nvPr/>
        </p:nvSpPr>
        <p:spPr bwMode="auto">
          <a:xfrm>
            <a:off x="3530600" y="3200400"/>
            <a:ext cx="1144588" cy="1016000"/>
          </a:xfrm>
          <a:prstGeom prst="rect">
            <a:avLst/>
          </a:prstGeom>
          <a:noFill/>
          <a:ln w="9525">
            <a:noFill/>
            <a:miter lim="800000"/>
            <a:headEnd/>
            <a:tailEnd/>
          </a:ln>
        </p:spPr>
        <p:txBody>
          <a:bodyPr>
            <a:spAutoFit/>
          </a:bodyPr>
          <a:lstStyle/>
          <a:p>
            <a:pPr>
              <a:spcBef>
                <a:spcPct val="50000"/>
              </a:spcBef>
            </a:pPr>
            <a:r>
              <a:rPr lang="en-US" sz="2000" b="1"/>
              <a:t>++++++++++++++++</a:t>
            </a:r>
            <a:endParaRPr lang="en-AU" sz="2000" b="1"/>
          </a:p>
        </p:txBody>
      </p:sp>
      <p:sp>
        <p:nvSpPr>
          <p:cNvPr id="11271" name="Text Box 20"/>
          <p:cNvSpPr txBox="1">
            <a:spLocks noChangeArrowheads="1"/>
          </p:cNvSpPr>
          <p:nvPr/>
        </p:nvSpPr>
        <p:spPr bwMode="auto">
          <a:xfrm>
            <a:off x="7059613" y="3276600"/>
            <a:ext cx="1241425" cy="1200150"/>
          </a:xfrm>
          <a:prstGeom prst="rect">
            <a:avLst/>
          </a:prstGeom>
          <a:noFill/>
          <a:ln w="9525">
            <a:noFill/>
            <a:miter lim="800000"/>
            <a:headEnd/>
            <a:tailEnd/>
          </a:ln>
        </p:spPr>
        <p:txBody>
          <a:bodyPr>
            <a:spAutoFit/>
          </a:bodyPr>
          <a:lstStyle/>
          <a:p>
            <a:pPr>
              <a:spcBef>
                <a:spcPct val="50000"/>
              </a:spcBef>
            </a:pPr>
            <a:r>
              <a:rPr lang="en-US" sz="2400" b="1"/>
              <a:t>---------------------</a:t>
            </a:r>
            <a:endParaRPr lang="en-AU" sz="2400" b="1"/>
          </a:p>
        </p:txBody>
      </p:sp>
      <p:sp>
        <p:nvSpPr>
          <p:cNvPr id="11272" name="Text Box 21"/>
          <p:cNvSpPr txBox="1">
            <a:spLocks noChangeArrowheads="1"/>
          </p:cNvSpPr>
          <p:nvPr/>
        </p:nvSpPr>
        <p:spPr bwMode="auto">
          <a:xfrm>
            <a:off x="1049338" y="5029200"/>
            <a:ext cx="9731375" cy="1200150"/>
          </a:xfrm>
          <a:prstGeom prst="rect">
            <a:avLst/>
          </a:prstGeom>
          <a:noFill/>
          <a:ln w="9525">
            <a:noFill/>
            <a:miter lim="800000"/>
            <a:headEnd/>
            <a:tailEnd/>
          </a:ln>
        </p:spPr>
        <p:txBody>
          <a:bodyPr>
            <a:spAutoFit/>
          </a:bodyPr>
          <a:lstStyle/>
          <a:p>
            <a:pPr algn="ctr">
              <a:spcBef>
                <a:spcPct val="50000"/>
              </a:spcBef>
            </a:pPr>
            <a:r>
              <a:rPr lang="en-US" sz="2400" b="1">
                <a:latin typeface="Tahoma" charset="0"/>
              </a:rPr>
              <a:t>We can extrapolate upwards and outwards to try to understand God as Father based on our human (more concrete) experience of fatherhood or parenthood</a:t>
            </a:r>
            <a:endParaRPr lang="en-AU" sz="2400" b="1">
              <a:latin typeface="Tahoma" charset="0"/>
            </a:endParaRPr>
          </a:p>
        </p:txBody>
      </p:sp>
      <p:sp>
        <p:nvSpPr>
          <p:cNvPr id="11273" name="AutoShape 23"/>
          <p:cNvSpPr>
            <a:spLocks noChangeArrowheads="1"/>
          </p:cNvSpPr>
          <p:nvPr/>
        </p:nvSpPr>
        <p:spPr bwMode="auto">
          <a:xfrm>
            <a:off x="3625850" y="1981200"/>
            <a:ext cx="476250" cy="762000"/>
          </a:xfrm>
          <a:prstGeom prst="upArrow">
            <a:avLst>
              <a:gd name="adj1" fmla="val 50000"/>
              <a:gd name="adj2" fmla="val 50081"/>
            </a:avLst>
          </a:prstGeom>
          <a:solidFill>
            <a:schemeClr val="accent1"/>
          </a:solidFill>
          <a:ln w="9525">
            <a:solidFill>
              <a:schemeClr val="tx1"/>
            </a:solidFill>
            <a:miter lim="800000"/>
            <a:headEnd/>
            <a:tailEnd/>
          </a:ln>
        </p:spPr>
        <p:txBody>
          <a:bodyPr vert="eaVert" wrap="none" anchor="ctr"/>
          <a:lstStyle/>
          <a:p>
            <a:endParaRPr lang="en-US"/>
          </a:p>
        </p:txBody>
      </p:sp>
      <p:sp>
        <p:nvSpPr>
          <p:cNvPr id="11274" name="AutoShape 24"/>
          <p:cNvSpPr>
            <a:spLocks noChangeArrowheads="1"/>
          </p:cNvSpPr>
          <p:nvPr/>
        </p:nvSpPr>
        <p:spPr bwMode="auto">
          <a:xfrm>
            <a:off x="7823200" y="1905000"/>
            <a:ext cx="477838" cy="838200"/>
          </a:xfrm>
          <a:prstGeom prst="upArrow">
            <a:avLst>
              <a:gd name="adj1" fmla="val 50000"/>
              <a:gd name="adj2" fmla="val 54907"/>
            </a:avLst>
          </a:prstGeom>
          <a:solidFill>
            <a:schemeClr val="accent1"/>
          </a:solidFill>
          <a:ln w="9525">
            <a:solidFill>
              <a:schemeClr val="tx1"/>
            </a:solidFill>
            <a:miter lim="800000"/>
            <a:headEnd/>
            <a:tailEnd/>
          </a:ln>
        </p:spPr>
        <p:txBody>
          <a:bodyPr vert="eaVert" wrap="none" anchor="ctr"/>
          <a:lstStyle/>
          <a:p>
            <a:endParaRPr lang="en-US"/>
          </a:p>
        </p:txBody>
      </p:sp>
      <p:sp>
        <p:nvSpPr>
          <p:cNvPr id="11275" name="Text Box 25"/>
          <p:cNvSpPr txBox="1">
            <a:spLocks noChangeArrowheads="1"/>
          </p:cNvSpPr>
          <p:nvPr/>
        </p:nvSpPr>
        <p:spPr bwMode="auto">
          <a:xfrm>
            <a:off x="3338513" y="4419600"/>
            <a:ext cx="5916612" cy="579438"/>
          </a:xfrm>
          <a:prstGeom prst="rect">
            <a:avLst/>
          </a:prstGeom>
          <a:noFill/>
          <a:ln w="9525">
            <a:noFill/>
            <a:miter lim="800000"/>
            <a:headEnd/>
            <a:tailEnd/>
          </a:ln>
        </p:spPr>
        <p:txBody>
          <a:bodyPr>
            <a:spAutoFit/>
          </a:bodyPr>
          <a:lstStyle/>
          <a:p>
            <a:pPr>
              <a:spcBef>
                <a:spcPct val="50000"/>
              </a:spcBef>
            </a:pPr>
            <a:r>
              <a:rPr lang="en-US" sz="2800" b="1"/>
              <a:t>Earthly father or parent</a:t>
            </a:r>
            <a:r>
              <a:rPr lang="en-US" sz="3200"/>
              <a:t>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5EF7E976-8202-4B8B-A947-1A27C99046BD}" type="slidenum">
              <a:rPr lang="en-AU"/>
              <a:pPr/>
              <a:t>13</a:t>
            </a:fld>
            <a:endParaRPr lang="en-AU"/>
          </a:p>
        </p:txBody>
      </p:sp>
      <p:sp>
        <p:nvSpPr>
          <p:cNvPr id="12291" name="Rectangle 2"/>
          <p:cNvSpPr>
            <a:spLocks noGrp="1" noChangeArrowheads="1"/>
          </p:cNvSpPr>
          <p:nvPr>
            <p:ph type="title"/>
          </p:nvPr>
        </p:nvSpPr>
        <p:spPr/>
        <p:txBody>
          <a:bodyPr/>
          <a:lstStyle/>
          <a:p>
            <a:pPr eaLnBrk="1" hangingPunct="1"/>
            <a:r>
              <a:rPr lang="en-US" b="1" smtClean="0">
                <a:latin typeface="Arial Narrow" pitchFamily="34" charset="0"/>
              </a:rPr>
              <a:t>	</a:t>
            </a:r>
            <a:endParaRPr lang="en-US" smtClean="0">
              <a:latin typeface="Times New Roman" pitchFamily="18" charset="0"/>
            </a:endParaRPr>
          </a:p>
        </p:txBody>
      </p:sp>
      <p:sp>
        <p:nvSpPr>
          <p:cNvPr id="12292" name="Rectangle 3"/>
          <p:cNvSpPr>
            <a:spLocks noGrp="1" noChangeArrowheads="1"/>
          </p:cNvSpPr>
          <p:nvPr>
            <p:ph type="body" idx="1"/>
          </p:nvPr>
        </p:nvSpPr>
        <p:spPr>
          <a:xfrm>
            <a:off x="573088" y="762000"/>
            <a:ext cx="10302875" cy="5364163"/>
          </a:xfrm>
        </p:spPr>
        <p:txBody>
          <a:bodyPr/>
          <a:lstStyle/>
          <a:p>
            <a:pPr eaLnBrk="1" hangingPunct="1">
              <a:lnSpc>
                <a:spcPct val="90000"/>
              </a:lnSpc>
            </a:pPr>
            <a:r>
              <a:rPr lang="en-US" sz="2800" b="1" smtClean="0">
                <a:latin typeface="Tahoma" charset="0"/>
              </a:rPr>
              <a:t>We may rightly attribute to Him as our Heavenly Father many of the positive qualities (++++) we experienced in our earthly father (or parents)</a:t>
            </a:r>
          </a:p>
          <a:p>
            <a:pPr eaLnBrk="1" hangingPunct="1">
              <a:lnSpc>
                <a:spcPct val="90000"/>
              </a:lnSpc>
            </a:pPr>
            <a:endParaRPr lang="en-US" sz="2800" b="1" smtClean="0">
              <a:latin typeface="Tahoma" charset="0"/>
            </a:endParaRPr>
          </a:p>
          <a:p>
            <a:pPr eaLnBrk="1" hangingPunct="1">
              <a:lnSpc>
                <a:spcPct val="90000"/>
              </a:lnSpc>
            </a:pPr>
            <a:r>
              <a:rPr lang="en-US" sz="2800" b="1" smtClean="0">
                <a:latin typeface="Tahoma" charset="0"/>
              </a:rPr>
              <a:t>Faithfulness and reliability </a:t>
            </a:r>
          </a:p>
          <a:p>
            <a:pPr eaLnBrk="1" hangingPunct="1">
              <a:lnSpc>
                <a:spcPct val="90000"/>
              </a:lnSpc>
            </a:pPr>
            <a:r>
              <a:rPr lang="en-US" sz="2800" b="1" smtClean="0">
                <a:latin typeface="Tahoma" charset="0"/>
              </a:rPr>
              <a:t>Self-giving Love and affection </a:t>
            </a:r>
          </a:p>
          <a:p>
            <a:pPr eaLnBrk="1" hangingPunct="1">
              <a:lnSpc>
                <a:spcPct val="90000"/>
              </a:lnSpc>
            </a:pPr>
            <a:r>
              <a:rPr lang="en-US" sz="2800" b="1" smtClean="0">
                <a:latin typeface="Tahoma" charset="0"/>
              </a:rPr>
              <a:t>Affirmation</a:t>
            </a:r>
          </a:p>
          <a:p>
            <a:pPr eaLnBrk="1" hangingPunct="1">
              <a:lnSpc>
                <a:spcPct val="90000"/>
              </a:lnSpc>
            </a:pPr>
            <a:r>
              <a:rPr lang="en-US" sz="2800" b="1" smtClean="0">
                <a:latin typeface="Tahoma" charset="0"/>
              </a:rPr>
              <a:t>Safety and security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FAA5187E-D1E9-4967-8AF2-1D1716A488AE}" type="slidenum">
              <a:rPr lang="en-AU"/>
              <a:pPr/>
              <a:t>14</a:t>
            </a:fld>
            <a:endParaRPr lang="en-AU"/>
          </a:p>
        </p:txBody>
      </p:sp>
      <p:sp>
        <p:nvSpPr>
          <p:cNvPr id="13315" name="Rectangle 3"/>
          <p:cNvSpPr>
            <a:spLocks noGrp="1" noChangeArrowheads="1"/>
          </p:cNvSpPr>
          <p:nvPr>
            <p:ph type="body" idx="1"/>
          </p:nvPr>
        </p:nvSpPr>
        <p:spPr>
          <a:xfrm>
            <a:off x="573088" y="457200"/>
            <a:ext cx="10302875" cy="5668963"/>
          </a:xfrm>
        </p:spPr>
        <p:txBody>
          <a:bodyPr/>
          <a:lstStyle/>
          <a:p>
            <a:pPr eaLnBrk="1" hangingPunct="1">
              <a:buFontTx/>
              <a:buNone/>
            </a:pPr>
            <a:r>
              <a:rPr lang="en-US" b="1" smtClean="0">
                <a:latin typeface="Arial Narrow" pitchFamily="34" charset="0"/>
              </a:rPr>
              <a:t>   </a:t>
            </a:r>
            <a:r>
              <a:rPr lang="en-US" b="1" smtClean="0">
                <a:latin typeface="Tahoma" charset="0"/>
              </a:rPr>
              <a:t>But we may unwittingly attribute to God some of the negative things (- - - - -) we experienced in our earthly fathers (or parents)</a:t>
            </a:r>
          </a:p>
          <a:p>
            <a:pPr algn="ctr" eaLnBrk="1" hangingPunct="1">
              <a:buFontTx/>
              <a:buNone/>
            </a:pPr>
            <a:endParaRPr lang="en-US" b="1" smtClean="0">
              <a:latin typeface="Tahoma" charset="0"/>
            </a:endParaRPr>
          </a:p>
          <a:p>
            <a:pPr eaLnBrk="1" hangingPunct="1"/>
            <a:r>
              <a:rPr lang="en-US" b="1" smtClean="0">
                <a:latin typeface="Tahoma" charset="0"/>
              </a:rPr>
              <a:t>Unfaithfulness and unreliability</a:t>
            </a:r>
          </a:p>
          <a:p>
            <a:pPr eaLnBrk="1" hangingPunct="1"/>
            <a:r>
              <a:rPr lang="en-US" b="1" smtClean="0">
                <a:latin typeface="Tahoma" charset="0"/>
              </a:rPr>
              <a:t>Lack of love and lack of affection </a:t>
            </a:r>
          </a:p>
          <a:p>
            <a:pPr eaLnBrk="1" hangingPunct="1"/>
            <a:r>
              <a:rPr lang="en-US" b="1" smtClean="0">
                <a:latin typeface="Tahoma" charset="0"/>
              </a:rPr>
              <a:t>Criticism</a:t>
            </a:r>
          </a:p>
          <a:p>
            <a:pPr eaLnBrk="1" hangingPunct="1"/>
            <a:r>
              <a:rPr lang="en-US" b="1" smtClean="0">
                <a:latin typeface="Tahoma" charset="0"/>
              </a:rPr>
              <a:t>Danger, not safety </a:t>
            </a:r>
          </a:p>
          <a:p>
            <a:pPr eaLnBrk="1" hangingPunct="1"/>
            <a:r>
              <a:rPr lang="en-US" b="1" smtClean="0">
                <a:latin typeface="Tahoma" charset="0"/>
              </a:rPr>
              <a:t>Insecurity</a:t>
            </a:r>
            <a:endParaRPr lang="en-AU" b="1" smtClean="0">
              <a:latin typeface="Tahoma"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82D54976-3130-4643-B946-FF1C30D341AD}" type="slidenum">
              <a:rPr lang="en-AU"/>
              <a:pPr/>
              <a:t>15</a:t>
            </a:fld>
            <a:endParaRPr lang="en-AU"/>
          </a:p>
        </p:txBody>
      </p:sp>
      <p:sp>
        <p:nvSpPr>
          <p:cNvPr id="14339" name="Rectangle 3"/>
          <p:cNvSpPr>
            <a:spLocks noGrp="1" noChangeArrowheads="1"/>
          </p:cNvSpPr>
          <p:nvPr>
            <p:ph type="body" idx="1"/>
          </p:nvPr>
        </p:nvSpPr>
        <p:spPr>
          <a:xfrm>
            <a:off x="573088" y="685800"/>
            <a:ext cx="10302875" cy="5440363"/>
          </a:xfrm>
        </p:spPr>
        <p:txBody>
          <a:bodyPr/>
          <a:lstStyle/>
          <a:p>
            <a:pPr eaLnBrk="1" hangingPunct="1"/>
            <a:r>
              <a:rPr lang="en-US" sz="2800" b="1" smtClean="0">
                <a:latin typeface="Tahoma" charset="0"/>
              </a:rPr>
              <a:t>The right understanding of God as Father comes from </a:t>
            </a:r>
          </a:p>
          <a:p>
            <a:pPr lvl="1" eaLnBrk="1" hangingPunct="1"/>
            <a:r>
              <a:rPr lang="en-US" sz="2400" b="1" smtClean="0">
                <a:latin typeface="Tahoma" charset="0"/>
              </a:rPr>
              <a:t>His revelation of His character in His word </a:t>
            </a:r>
          </a:p>
          <a:p>
            <a:pPr lvl="1" eaLnBrk="1" hangingPunct="1"/>
            <a:r>
              <a:rPr lang="en-US" sz="2400" b="1" smtClean="0">
                <a:latin typeface="Tahoma" charset="0"/>
              </a:rPr>
              <a:t>The evidence of His love expressed through Jesus. </a:t>
            </a:r>
          </a:p>
          <a:p>
            <a:pPr eaLnBrk="1" hangingPunct="1"/>
            <a:r>
              <a:rPr lang="en-US" sz="2800" b="1" smtClean="0">
                <a:latin typeface="Tahoma" charset="0"/>
              </a:rPr>
              <a:t>He is the Pattern of Perfect Fatherhood (parenthood) and all fatherhood derives from Him. Eph 3:15</a:t>
            </a:r>
          </a:p>
          <a:p>
            <a:pPr eaLnBrk="1" hangingPunct="1"/>
            <a:r>
              <a:rPr lang="en-US" sz="2800" b="1" smtClean="0">
                <a:latin typeface="Tahoma" charset="0"/>
              </a:rPr>
              <a:t>We are to look at His perfect pattern and gauge our earthly fathers (parents) in the light of His perfect pattern.</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fld id="{69D22556-6635-430D-AF7D-B810390659E7}" type="slidenum">
              <a:rPr lang="en-AU"/>
              <a:pPr/>
              <a:t>16</a:t>
            </a:fld>
            <a:endParaRPr lang="en-AU"/>
          </a:p>
        </p:txBody>
      </p:sp>
      <p:sp>
        <p:nvSpPr>
          <p:cNvPr id="15363" name="Rectangle 4"/>
          <p:cNvSpPr>
            <a:spLocks noChangeArrowheads="1"/>
          </p:cNvSpPr>
          <p:nvPr/>
        </p:nvSpPr>
        <p:spPr bwMode="auto">
          <a:xfrm>
            <a:off x="573088" y="304800"/>
            <a:ext cx="10302875" cy="5821363"/>
          </a:xfrm>
          <a:prstGeom prst="rect">
            <a:avLst/>
          </a:prstGeom>
          <a:noFill/>
          <a:ln w="9525">
            <a:noFill/>
            <a:miter lim="800000"/>
            <a:headEnd/>
            <a:tailEnd/>
          </a:ln>
        </p:spPr>
        <p:txBody>
          <a:bodyPr/>
          <a:lstStyle/>
          <a:p>
            <a:pPr marL="342900" indent="-342900" algn="ctr">
              <a:spcBef>
                <a:spcPct val="20000"/>
              </a:spcBef>
            </a:pPr>
            <a:r>
              <a:rPr lang="en-US" sz="3200" b="1">
                <a:latin typeface="Courier New" pitchFamily="49" charset="0"/>
              </a:rPr>
              <a:t>  </a:t>
            </a:r>
            <a:r>
              <a:rPr lang="en-US" sz="3600" b="1">
                <a:latin typeface="Arial Narrow" pitchFamily="34" charset="0"/>
              </a:rPr>
              <a:t>God as THE TRUE Father</a:t>
            </a:r>
            <a:endParaRPr lang="en-AU" sz="3600" b="1">
              <a:latin typeface="Arial Narrow" pitchFamily="34" charset="0"/>
            </a:endParaRPr>
          </a:p>
        </p:txBody>
      </p:sp>
      <p:sp>
        <p:nvSpPr>
          <p:cNvPr id="15364" name="AutoShape 5"/>
          <p:cNvSpPr>
            <a:spLocks noChangeArrowheads="1"/>
          </p:cNvSpPr>
          <p:nvPr/>
        </p:nvSpPr>
        <p:spPr bwMode="auto">
          <a:xfrm flipV="1">
            <a:off x="3721100" y="914400"/>
            <a:ext cx="4579938" cy="3505200"/>
          </a:xfrm>
          <a:prstGeom prst="triangle">
            <a:avLst>
              <a:gd name="adj" fmla="val 50000"/>
            </a:avLst>
          </a:prstGeom>
          <a:solidFill>
            <a:schemeClr val="accent1"/>
          </a:solidFill>
          <a:ln w="9525">
            <a:solidFill>
              <a:schemeClr val="tx1"/>
            </a:solidFill>
            <a:miter lim="800000"/>
            <a:headEnd/>
            <a:tailEnd/>
          </a:ln>
        </p:spPr>
        <p:txBody>
          <a:bodyPr rot="10800000" wrap="none" anchor="ctr"/>
          <a:lstStyle/>
          <a:p>
            <a:pPr algn="ctr"/>
            <a:endParaRPr lang="en-US" sz="1800"/>
          </a:p>
        </p:txBody>
      </p:sp>
      <p:sp>
        <p:nvSpPr>
          <p:cNvPr id="15365" name="Text Box 6"/>
          <p:cNvSpPr txBox="1">
            <a:spLocks noChangeArrowheads="1"/>
          </p:cNvSpPr>
          <p:nvPr/>
        </p:nvSpPr>
        <p:spPr bwMode="auto">
          <a:xfrm>
            <a:off x="858838" y="4648200"/>
            <a:ext cx="9826625" cy="579438"/>
          </a:xfrm>
          <a:prstGeom prst="rect">
            <a:avLst/>
          </a:prstGeom>
          <a:noFill/>
          <a:ln w="9525">
            <a:noFill/>
            <a:miter lim="800000"/>
            <a:headEnd/>
            <a:tailEnd/>
          </a:ln>
        </p:spPr>
        <p:txBody>
          <a:bodyPr>
            <a:spAutoFit/>
          </a:bodyPr>
          <a:lstStyle/>
          <a:p>
            <a:pPr>
              <a:spcBef>
                <a:spcPct val="50000"/>
              </a:spcBef>
            </a:pPr>
            <a:endParaRPr lang="en-US" sz="3200" b="1">
              <a:latin typeface="Arial Narrow" pitchFamily="34" charset="0"/>
            </a:endParaRPr>
          </a:p>
        </p:txBody>
      </p:sp>
      <p:sp>
        <p:nvSpPr>
          <p:cNvPr id="15366" name="Text Box 7"/>
          <p:cNvSpPr txBox="1">
            <a:spLocks noChangeArrowheads="1"/>
          </p:cNvSpPr>
          <p:nvPr/>
        </p:nvSpPr>
        <p:spPr bwMode="auto">
          <a:xfrm>
            <a:off x="3530600" y="3048000"/>
            <a:ext cx="1144588" cy="1016000"/>
          </a:xfrm>
          <a:prstGeom prst="rect">
            <a:avLst/>
          </a:prstGeom>
          <a:noFill/>
          <a:ln w="9525">
            <a:noFill/>
            <a:miter lim="800000"/>
            <a:headEnd/>
            <a:tailEnd/>
          </a:ln>
        </p:spPr>
        <p:txBody>
          <a:bodyPr>
            <a:spAutoFit/>
          </a:bodyPr>
          <a:lstStyle/>
          <a:p>
            <a:pPr>
              <a:spcBef>
                <a:spcPct val="50000"/>
              </a:spcBef>
            </a:pPr>
            <a:r>
              <a:rPr lang="en-US" sz="2000" b="1"/>
              <a:t>++++++++++++++++</a:t>
            </a:r>
            <a:endParaRPr lang="en-AU" sz="2000" b="1"/>
          </a:p>
        </p:txBody>
      </p:sp>
      <p:sp>
        <p:nvSpPr>
          <p:cNvPr id="15367" name="Text Box 8"/>
          <p:cNvSpPr txBox="1">
            <a:spLocks noChangeArrowheads="1"/>
          </p:cNvSpPr>
          <p:nvPr/>
        </p:nvSpPr>
        <p:spPr bwMode="auto">
          <a:xfrm>
            <a:off x="7059613" y="3200400"/>
            <a:ext cx="1241425" cy="1200150"/>
          </a:xfrm>
          <a:prstGeom prst="rect">
            <a:avLst/>
          </a:prstGeom>
          <a:noFill/>
          <a:ln w="9525">
            <a:noFill/>
            <a:miter lim="800000"/>
            <a:headEnd/>
            <a:tailEnd/>
          </a:ln>
        </p:spPr>
        <p:txBody>
          <a:bodyPr>
            <a:spAutoFit/>
          </a:bodyPr>
          <a:lstStyle/>
          <a:p>
            <a:pPr>
              <a:spcBef>
                <a:spcPct val="50000"/>
              </a:spcBef>
            </a:pPr>
            <a:r>
              <a:rPr lang="en-US" sz="2400" b="1"/>
              <a:t>---------------------</a:t>
            </a:r>
            <a:endParaRPr lang="en-AU" sz="2400" b="1"/>
          </a:p>
        </p:txBody>
      </p:sp>
      <p:sp>
        <p:nvSpPr>
          <p:cNvPr id="15368" name="Text Box 9"/>
          <p:cNvSpPr txBox="1">
            <a:spLocks noChangeArrowheads="1"/>
          </p:cNvSpPr>
          <p:nvPr/>
        </p:nvSpPr>
        <p:spPr bwMode="auto">
          <a:xfrm>
            <a:off x="1144588" y="4419600"/>
            <a:ext cx="9731375" cy="1816100"/>
          </a:xfrm>
          <a:prstGeom prst="rect">
            <a:avLst/>
          </a:prstGeom>
          <a:noFill/>
          <a:ln w="9525">
            <a:noFill/>
            <a:miter lim="800000"/>
            <a:headEnd/>
            <a:tailEnd/>
          </a:ln>
        </p:spPr>
        <p:txBody>
          <a:bodyPr>
            <a:spAutoFit/>
          </a:bodyPr>
          <a:lstStyle/>
          <a:p>
            <a:pPr algn="ctr">
              <a:spcBef>
                <a:spcPct val="50000"/>
              </a:spcBef>
            </a:pPr>
            <a:r>
              <a:rPr lang="en-US" sz="2800" b="1">
                <a:latin typeface="Tahoma" charset="0"/>
              </a:rPr>
              <a:t>Earthly father or parent</a:t>
            </a:r>
          </a:p>
          <a:p>
            <a:pPr algn="ctr">
              <a:spcBef>
                <a:spcPct val="50000"/>
              </a:spcBef>
            </a:pPr>
            <a:r>
              <a:rPr lang="en-US" sz="2400" b="1">
                <a:latin typeface="Tahoma" charset="0"/>
              </a:rPr>
              <a:t>We start from God as the perfect pattern of fatherhood and then examine our earthly father (parents) in the light of His perfection</a:t>
            </a:r>
            <a:endParaRPr lang="en-AU" sz="2400" b="1">
              <a:latin typeface="Tahoma" charset="0"/>
            </a:endParaRPr>
          </a:p>
        </p:txBody>
      </p:sp>
      <p:sp>
        <p:nvSpPr>
          <p:cNvPr id="15369" name="AutoShape 10"/>
          <p:cNvSpPr>
            <a:spLocks noChangeArrowheads="1"/>
          </p:cNvSpPr>
          <p:nvPr/>
        </p:nvSpPr>
        <p:spPr bwMode="auto">
          <a:xfrm flipV="1">
            <a:off x="3625850" y="1981200"/>
            <a:ext cx="476250" cy="762000"/>
          </a:xfrm>
          <a:prstGeom prst="upArrow">
            <a:avLst>
              <a:gd name="adj1" fmla="val 50000"/>
              <a:gd name="adj2" fmla="val 50081"/>
            </a:avLst>
          </a:prstGeom>
          <a:solidFill>
            <a:schemeClr val="accent1"/>
          </a:solidFill>
          <a:ln w="9525">
            <a:solidFill>
              <a:schemeClr val="tx1"/>
            </a:solidFill>
            <a:miter lim="800000"/>
            <a:headEnd/>
            <a:tailEnd/>
          </a:ln>
        </p:spPr>
        <p:txBody>
          <a:bodyPr vert="eaVert" wrap="none" anchor="ctr"/>
          <a:lstStyle/>
          <a:p>
            <a:endParaRPr lang="en-US"/>
          </a:p>
        </p:txBody>
      </p:sp>
      <p:sp>
        <p:nvSpPr>
          <p:cNvPr id="15370" name="AutoShape 11"/>
          <p:cNvSpPr>
            <a:spLocks noChangeArrowheads="1"/>
          </p:cNvSpPr>
          <p:nvPr/>
        </p:nvSpPr>
        <p:spPr bwMode="auto">
          <a:xfrm flipV="1">
            <a:off x="7823200" y="1905000"/>
            <a:ext cx="477838" cy="838200"/>
          </a:xfrm>
          <a:prstGeom prst="upArrow">
            <a:avLst>
              <a:gd name="adj1" fmla="val 50000"/>
              <a:gd name="adj2" fmla="val 54907"/>
            </a:avLst>
          </a:prstGeom>
          <a:solidFill>
            <a:schemeClr val="accent1"/>
          </a:solidFill>
          <a:ln w="9525">
            <a:solidFill>
              <a:schemeClr val="tx1"/>
            </a:solidFill>
            <a:miter lim="800000"/>
            <a:headEnd/>
            <a:tailEnd/>
          </a:ln>
        </p:spPr>
        <p:txBody>
          <a:bodyPr vert="eaVert" wrap="none" anchor="ct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65910FAE-A8A7-4CCE-B595-510DB5ABD90B}" type="slidenum">
              <a:rPr lang="en-AU"/>
              <a:pPr/>
              <a:t>17</a:t>
            </a:fld>
            <a:endParaRPr lang="en-AU"/>
          </a:p>
        </p:txBody>
      </p:sp>
      <p:sp>
        <p:nvSpPr>
          <p:cNvPr id="16387" name="Rectangle 2"/>
          <p:cNvSpPr>
            <a:spLocks noGrp="1" noChangeArrowheads="1"/>
          </p:cNvSpPr>
          <p:nvPr>
            <p:ph type="body" idx="1"/>
          </p:nvPr>
        </p:nvSpPr>
        <p:spPr>
          <a:xfrm>
            <a:off x="573088" y="609600"/>
            <a:ext cx="10302875" cy="5516563"/>
          </a:xfrm>
        </p:spPr>
        <p:txBody>
          <a:bodyPr/>
          <a:lstStyle/>
          <a:p>
            <a:pPr eaLnBrk="1" hangingPunct="1"/>
            <a:r>
              <a:rPr lang="en-US" sz="3600" b="1" smtClean="0">
                <a:latin typeface="Tahoma" charset="0"/>
              </a:rPr>
              <a:t>In the light of that revelation we can look at our earthly fathers (parents) and see them as:- </a:t>
            </a:r>
          </a:p>
          <a:p>
            <a:pPr eaLnBrk="1" hangingPunct="1"/>
            <a:endParaRPr lang="en-US" sz="3600" b="1" smtClean="0">
              <a:latin typeface="Tahoma" charset="0"/>
            </a:endParaRPr>
          </a:p>
          <a:p>
            <a:pPr eaLnBrk="1" hangingPunct="1"/>
            <a:r>
              <a:rPr lang="en-US" sz="3600" b="1" smtClean="0">
                <a:latin typeface="Tahoma" charset="0"/>
              </a:rPr>
              <a:t>A.   A wonderful reflection of God</a:t>
            </a:r>
          </a:p>
          <a:p>
            <a:pPr eaLnBrk="1" hangingPunct="1"/>
            <a:r>
              <a:rPr lang="en-US" sz="3600" b="1" smtClean="0">
                <a:latin typeface="Tahoma" charset="0"/>
              </a:rPr>
              <a:t>B.   A terrible distortion</a:t>
            </a:r>
          </a:p>
          <a:p>
            <a:pPr eaLnBrk="1" hangingPunct="1"/>
            <a:r>
              <a:rPr lang="en-US" sz="3600" b="1" smtClean="0">
                <a:latin typeface="Tahoma" charset="0"/>
              </a:rPr>
              <a:t>C.   A mixture</a:t>
            </a:r>
            <a:endParaRPr lang="en-AU" sz="3600" b="1" smtClean="0">
              <a:latin typeface="Tahoma" charset="0"/>
            </a:endParaRPr>
          </a:p>
          <a:p>
            <a:pPr eaLnBrk="1" hangingPunct="1"/>
            <a:endParaRPr lang="en-AU" sz="3600" b="1" smtClean="0">
              <a:latin typeface="Tahoma" charset="0"/>
            </a:endParaRPr>
          </a:p>
        </p:txBody>
      </p:sp>
      <p:sp>
        <p:nvSpPr>
          <p:cNvPr id="16388" name="Text Box 4"/>
          <p:cNvSpPr txBox="1">
            <a:spLocks noChangeArrowheads="1"/>
          </p:cNvSpPr>
          <p:nvPr/>
        </p:nvSpPr>
        <p:spPr bwMode="auto">
          <a:xfrm>
            <a:off x="858838" y="4648200"/>
            <a:ext cx="9826625" cy="579438"/>
          </a:xfrm>
          <a:prstGeom prst="rect">
            <a:avLst/>
          </a:prstGeom>
          <a:noFill/>
          <a:ln w="9525">
            <a:noFill/>
            <a:miter lim="800000"/>
            <a:headEnd/>
            <a:tailEnd/>
          </a:ln>
        </p:spPr>
        <p:txBody>
          <a:bodyPr>
            <a:spAutoFit/>
          </a:bodyPr>
          <a:lstStyle/>
          <a:p>
            <a:pPr>
              <a:spcBef>
                <a:spcPct val="50000"/>
              </a:spcBef>
            </a:pPr>
            <a:endParaRPr lang="en-US" sz="3200" b="1">
              <a:latin typeface="Arial Narrow"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37D00F62-3B03-49D1-9A20-4D0D88A6476E}" type="slidenum">
              <a:rPr lang="en-AU"/>
              <a:pPr/>
              <a:t>18</a:t>
            </a:fld>
            <a:endParaRPr lang="en-AU"/>
          </a:p>
        </p:txBody>
      </p:sp>
      <p:sp>
        <p:nvSpPr>
          <p:cNvPr id="17411" name="Rectangle 3"/>
          <p:cNvSpPr>
            <a:spLocks noGrp="1" noChangeArrowheads="1"/>
          </p:cNvSpPr>
          <p:nvPr>
            <p:ph type="body" idx="1"/>
          </p:nvPr>
        </p:nvSpPr>
        <p:spPr>
          <a:xfrm>
            <a:off x="573088" y="457200"/>
            <a:ext cx="10302875" cy="6019800"/>
          </a:xfrm>
        </p:spPr>
        <p:txBody>
          <a:bodyPr/>
          <a:lstStyle/>
          <a:p>
            <a:pPr eaLnBrk="1" hangingPunct="1">
              <a:buFontTx/>
              <a:buNone/>
            </a:pPr>
            <a:r>
              <a:rPr lang="en-US" b="1" smtClean="0">
                <a:latin typeface="Tahoma" charset="0"/>
              </a:rPr>
              <a:t>Our own healing and our appreciation of God as Father may come as we:- </a:t>
            </a:r>
          </a:p>
          <a:p>
            <a:pPr lvl="1" eaLnBrk="1" hangingPunct="1"/>
            <a:r>
              <a:rPr lang="en-US" b="1" u="sng" smtClean="0">
                <a:latin typeface="Tahoma" charset="0"/>
              </a:rPr>
              <a:t>Thank God</a:t>
            </a:r>
            <a:r>
              <a:rPr lang="en-US" b="1" smtClean="0">
                <a:latin typeface="Tahoma" charset="0"/>
              </a:rPr>
              <a:t> for the </a:t>
            </a:r>
            <a:r>
              <a:rPr lang="en-US" b="1" u="sng" smtClean="0">
                <a:latin typeface="Tahoma" charset="0"/>
              </a:rPr>
              <a:t>good</a:t>
            </a:r>
            <a:r>
              <a:rPr lang="en-US" b="1" smtClean="0">
                <a:latin typeface="Tahoma" charset="0"/>
              </a:rPr>
              <a:t> we experienced through our parents and as we </a:t>
            </a:r>
          </a:p>
          <a:p>
            <a:pPr lvl="1" eaLnBrk="1" hangingPunct="1"/>
            <a:r>
              <a:rPr lang="en-US" b="1" u="sng" smtClean="0">
                <a:latin typeface="Tahoma" charset="0"/>
              </a:rPr>
              <a:t>Forgive them</a:t>
            </a:r>
            <a:r>
              <a:rPr lang="en-US" b="1" smtClean="0">
                <a:latin typeface="Tahoma" charset="0"/>
              </a:rPr>
              <a:t> for the </a:t>
            </a:r>
            <a:r>
              <a:rPr lang="en-US" b="1" u="sng" smtClean="0">
                <a:latin typeface="Tahoma" charset="0"/>
              </a:rPr>
              <a:t>bad</a:t>
            </a:r>
          </a:p>
          <a:p>
            <a:pPr eaLnBrk="1" hangingPunct="1"/>
            <a:r>
              <a:rPr lang="en-US" b="1" smtClean="0">
                <a:latin typeface="Tahoma" charset="0"/>
              </a:rPr>
              <a:t>There will be sins of commission and sins of omission in every parent</a:t>
            </a:r>
          </a:p>
          <a:p>
            <a:pPr eaLnBrk="1" hangingPunct="1"/>
            <a:r>
              <a:rPr lang="en-US" b="1" smtClean="0">
                <a:latin typeface="Tahoma" charset="0"/>
              </a:rPr>
              <a:t>Those  sins may have affected our understanding of fatherhood</a:t>
            </a:r>
          </a:p>
          <a:p>
            <a:pPr eaLnBrk="1" hangingPunct="1"/>
            <a:r>
              <a:rPr lang="en-US" b="1" smtClean="0">
                <a:latin typeface="Tahoma" charset="0"/>
              </a:rPr>
              <a:t> He knows how to heal any damage from their sin</a:t>
            </a:r>
            <a:endParaRPr lang="en-AU" b="1" smtClean="0">
              <a:latin typeface="Tahoma"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654E2D8E-6978-4840-9803-8D00CF9C6B33}" type="slidenum">
              <a:rPr lang="en-AU"/>
              <a:pPr/>
              <a:t>19</a:t>
            </a:fld>
            <a:endParaRPr lang="en-AU"/>
          </a:p>
        </p:txBody>
      </p:sp>
      <p:sp>
        <p:nvSpPr>
          <p:cNvPr id="18435" name="Rectangle 3"/>
          <p:cNvSpPr>
            <a:spLocks noGrp="1" noChangeArrowheads="1"/>
          </p:cNvSpPr>
          <p:nvPr>
            <p:ph type="body" idx="1"/>
          </p:nvPr>
        </p:nvSpPr>
        <p:spPr>
          <a:xfrm>
            <a:off x="573088" y="914400"/>
            <a:ext cx="10302875" cy="5562600"/>
          </a:xfrm>
        </p:spPr>
        <p:txBody>
          <a:bodyPr/>
          <a:lstStyle/>
          <a:p>
            <a:pPr eaLnBrk="1" hangingPunct="1">
              <a:lnSpc>
                <a:spcPct val="80000"/>
              </a:lnSpc>
              <a:buFontTx/>
              <a:buNone/>
            </a:pPr>
            <a:r>
              <a:rPr lang="en-US" sz="2400" b="1" smtClean="0">
                <a:latin typeface="Tahoma" charset="0"/>
              </a:rPr>
              <a:t>GOD’S ATTITUDE TO JESUS. </a:t>
            </a:r>
          </a:p>
          <a:p>
            <a:pPr eaLnBrk="1" hangingPunct="1">
              <a:lnSpc>
                <a:spcPct val="80000"/>
              </a:lnSpc>
            </a:pPr>
            <a:r>
              <a:rPr lang="en-US" sz="2400" b="1" smtClean="0">
                <a:latin typeface="Tahoma" charset="0"/>
              </a:rPr>
              <a:t>We can have no lesser attitude to Jesus than God the Father has.</a:t>
            </a:r>
          </a:p>
          <a:p>
            <a:pPr eaLnBrk="1" hangingPunct="1">
              <a:lnSpc>
                <a:spcPct val="80000"/>
              </a:lnSpc>
            </a:pPr>
            <a:r>
              <a:rPr lang="en-US" sz="2400" b="1" smtClean="0">
                <a:latin typeface="Tahoma" charset="0"/>
              </a:rPr>
              <a:t>Twice He spoke from heaven about Jesus.</a:t>
            </a:r>
          </a:p>
          <a:p>
            <a:pPr lvl="1" eaLnBrk="1" hangingPunct="1">
              <a:lnSpc>
                <a:spcPct val="80000"/>
              </a:lnSpc>
            </a:pPr>
            <a:r>
              <a:rPr lang="en-US" sz="1800" b="1" smtClean="0">
                <a:latin typeface="Tahoma" charset="0"/>
              </a:rPr>
              <a:t>His baptism </a:t>
            </a:r>
            <a:r>
              <a:rPr lang="en-US" sz="1800" b="1" i="1" smtClean="0">
                <a:latin typeface="Tahoma" charset="0"/>
              </a:rPr>
              <a:t>“You are My Son…”</a:t>
            </a:r>
          </a:p>
          <a:p>
            <a:pPr lvl="1" eaLnBrk="1" hangingPunct="1">
              <a:lnSpc>
                <a:spcPct val="80000"/>
              </a:lnSpc>
            </a:pPr>
            <a:r>
              <a:rPr lang="en-US" sz="1800" b="1" smtClean="0">
                <a:latin typeface="Tahoma" charset="0"/>
              </a:rPr>
              <a:t>His transfiguration  </a:t>
            </a:r>
            <a:r>
              <a:rPr lang="en-US" sz="1800" b="1" i="1" smtClean="0">
                <a:latin typeface="Tahoma" charset="0"/>
              </a:rPr>
              <a:t>“This is my Son…..”</a:t>
            </a:r>
          </a:p>
          <a:p>
            <a:pPr lvl="1" eaLnBrk="1" hangingPunct="1">
              <a:lnSpc>
                <a:spcPct val="80000"/>
              </a:lnSpc>
              <a:buFontTx/>
              <a:buNone/>
            </a:pPr>
            <a:endParaRPr lang="en-US" sz="1800" b="1" i="1" smtClean="0">
              <a:latin typeface="Tahoma" charset="0"/>
            </a:endParaRPr>
          </a:p>
          <a:p>
            <a:pPr eaLnBrk="1" hangingPunct="1">
              <a:lnSpc>
                <a:spcPct val="80000"/>
              </a:lnSpc>
              <a:buFontTx/>
              <a:buNone/>
            </a:pPr>
            <a:r>
              <a:rPr lang="en-US" sz="2400" b="1" smtClean="0">
                <a:latin typeface="Tahoma" charset="0"/>
              </a:rPr>
              <a:t>THE NEW TESTAMENT WRITERS</a:t>
            </a:r>
          </a:p>
          <a:p>
            <a:pPr eaLnBrk="1" hangingPunct="1">
              <a:lnSpc>
                <a:spcPct val="80000"/>
              </a:lnSpc>
              <a:buFontTx/>
              <a:buNone/>
            </a:pPr>
            <a:r>
              <a:rPr lang="en-US" sz="2400" b="1" smtClean="0">
                <a:latin typeface="Tahoma" charset="0"/>
              </a:rPr>
              <a:t>They saw Him as divine.  </a:t>
            </a:r>
          </a:p>
          <a:p>
            <a:pPr eaLnBrk="1" hangingPunct="1">
              <a:lnSpc>
                <a:spcPct val="80000"/>
              </a:lnSpc>
              <a:buFontTx/>
              <a:buNone/>
            </a:pPr>
            <a:r>
              <a:rPr lang="en-AU" sz="2400" b="1" smtClean="0">
                <a:latin typeface="Tahoma" charset="0"/>
              </a:rPr>
              <a:t>John. Jn 1:1-3. Pre-existing; Creator; Life; Light </a:t>
            </a:r>
            <a:endParaRPr lang="en-US" sz="2400" b="1" smtClean="0">
              <a:latin typeface="Tahoma" charset="0"/>
            </a:endParaRPr>
          </a:p>
          <a:p>
            <a:pPr eaLnBrk="1" hangingPunct="1">
              <a:lnSpc>
                <a:spcPct val="80000"/>
              </a:lnSpc>
              <a:buFontTx/>
              <a:buNone/>
            </a:pPr>
            <a:r>
              <a:rPr lang="en-US" sz="2400" b="1" smtClean="0">
                <a:latin typeface="Tahoma" charset="0"/>
              </a:rPr>
              <a:t>Paul. Col 1:15-20. God’s Image, Creator and sustainer.</a:t>
            </a:r>
          </a:p>
          <a:p>
            <a:pPr eaLnBrk="1" hangingPunct="1">
              <a:lnSpc>
                <a:spcPct val="80000"/>
              </a:lnSpc>
              <a:buFontTx/>
              <a:buNone/>
            </a:pPr>
            <a:r>
              <a:rPr lang="en-US" sz="2400" b="1" smtClean="0">
                <a:latin typeface="Tahoma" charset="0"/>
              </a:rPr>
              <a:t>Luke. Acts 1. Acts could correctly be named, </a:t>
            </a:r>
            <a:r>
              <a:rPr lang="en-US" sz="2000" b="1" smtClean="0">
                <a:latin typeface="Tahoma" charset="0"/>
              </a:rPr>
              <a:t>“</a:t>
            </a:r>
            <a:r>
              <a:rPr lang="en-US" sz="2000" b="1" i="1" smtClean="0">
                <a:latin typeface="Tahoma" charset="0"/>
              </a:rPr>
              <a:t>The Acts Of The Risen Christ By His Spirit Through The Apostles And Others”.</a:t>
            </a:r>
          </a:p>
          <a:p>
            <a:pPr eaLnBrk="1" hangingPunct="1">
              <a:lnSpc>
                <a:spcPct val="80000"/>
              </a:lnSpc>
            </a:pPr>
            <a:r>
              <a:rPr lang="en-US" sz="2400" b="1" smtClean="0">
                <a:latin typeface="Tahoma" charset="0"/>
              </a:rPr>
              <a:t>He is alive in His body the Church and He can do things in today’s world.  </a:t>
            </a:r>
            <a:endParaRPr lang="en-AU" sz="2400" b="1" smtClean="0">
              <a:latin typeface="Tahoma" charset="0"/>
            </a:endParaRPr>
          </a:p>
        </p:txBody>
      </p:sp>
      <p:sp>
        <p:nvSpPr>
          <p:cNvPr id="18436" name="Text Box 4"/>
          <p:cNvSpPr txBox="1">
            <a:spLocks noChangeArrowheads="1"/>
          </p:cNvSpPr>
          <p:nvPr/>
        </p:nvSpPr>
        <p:spPr bwMode="auto">
          <a:xfrm>
            <a:off x="573088" y="228600"/>
            <a:ext cx="10398125" cy="588963"/>
          </a:xfrm>
          <a:prstGeom prst="rect">
            <a:avLst/>
          </a:prstGeom>
          <a:noFill/>
          <a:ln w="9525">
            <a:solidFill>
              <a:schemeClr val="tx1"/>
            </a:solidFill>
            <a:miter lim="800000"/>
            <a:headEnd/>
            <a:tailEnd/>
          </a:ln>
        </p:spPr>
        <p:txBody>
          <a:bodyPr>
            <a:spAutoFit/>
          </a:bodyPr>
          <a:lstStyle/>
          <a:p>
            <a:pPr>
              <a:spcBef>
                <a:spcPct val="50000"/>
              </a:spcBef>
            </a:pPr>
            <a:r>
              <a:rPr lang="en-US" sz="3200" b="1">
                <a:latin typeface="Tahoma" charset="0"/>
              </a:rPr>
              <a:t>B2).    The Pre-eminence of Jesus.</a:t>
            </a:r>
            <a:r>
              <a:rPr lang="en-US" sz="3200">
                <a:latin typeface="Tahoma" charset="0"/>
              </a:rPr>
              <a:t>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2925" y="609600"/>
            <a:ext cx="10439400" cy="4524315"/>
          </a:xfrm>
          <a:prstGeom prst="rect">
            <a:avLst/>
          </a:prstGeom>
          <a:noFill/>
        </p:spPr>
        <p:txBody>
          <a:bodyPr wrap="square" rtlCol="0">
            <a:spAutoFit/>
          </a:bodyPr>
          <a:lstStyle/>
          <a:p>
            <a:pPr algn="ctr"/>
            <a:r>
              <a:rPr lang="en-US" sz="4000" b="1" dirty="0" smtClean="0">
                <a:latin typeface="Tahoma"/>
                <a:cs typeface="Tahoma"/>
              </a:rPr>
              <a:t>Announcements</a:t>
            </a:r>
          </a:p>
          <a:p>
            <a:pPr algn="ctr"/>
            <a:endParaRPr lang="en-US" sz="4000" b="1" dirty="0" smtClean="0">
              <a:latin typeface="Tahoma"/>
              <a:cs typeface="Tahoma"/>
            </a:endParaRPr>
          </a:p>
          <a:p>
            <a:r>
              <a:rPr lang="en-US" sz="3600" b="1" dirty="0" smtClean="0">
                <a:latin typeface="Tahoma"/>
                <a:cs typeface="Tahoma"/>
              </a:rPr>
              <a:t>Health issues – feel free to lie at the back</a:t>
            </a:r>
          </a:p>
          <a:p>
            <a:endParaRPr lang="en-US" sz="3600" b="1" dirty="0" smtClean="0">
              <a:latin typeface="Tahoma"/>
              <a:cs typeface="Tahoma"/>
            </a:endParaRPr>
          </a:p>
          <a:p>
            <a:r>
              <a:rPr lang="en-US" sz="3600" b="1" dirty="0" smtClean="0">
                <a:latin typeface="Tahoma"/>
                <a:cs typeface="Tahoma"/>
              </a:rPr>
              <a:t>Mobiles – please turn </a:t>
            </a:r>
            <a:r>
              <a:rPr lang="en-US" sz="3600" b="1" dirty="0" smtClean="0">
                <a:latin typeface="Tahoma"/>
                <a:cs typeface="Tahoma"/>
              </a:rPr>
              <a:t>off</a:t>
            </a:r>
          </a:p>
          <a:p>
            <a:endParaRPr lang="en-US" sz="3600" b="1" dirty="0" smtClean="0">
              <a:latin typeface="Tahoma"/>
              <a:cs typeface="Tahoma"/>
            </a:endParaRPr>
          </a:p>
          <a:p>
            <a:r>
              <a:rPr lang="en-US" sz="3600" b="1" dirty="0" smtClean="0">
                <a:latin typeface="Tahoma"/>
                <a:cs typeface="Tahoma"/>
              </a:rPr>
              <a:t>Introduce yourselves – lots of visitors</a:t>
            </a:r>
            <a:endParaRPr lang="en-US" sz="3600" b="1" dirty="0" smtClean="0">
              <a:latin typeface="Tahoma"/>
              <a:cs typeface="Tahoma"/>
            </a:endParaRPr>
          </a:p>
          <a:p>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fld id="{B5E007D1-813E-49EA-A428-742B1BE9AEA3}" type="slidenum">
              <a:rPr lang="en-AU"/>
              <a:pPr/>
              <a:t>20</a:t>
            </a:fld>
            <a:endParaRPr lang="en-AU"/>
          </a:p>
        </p:txBody>
      </p:sp>
      <p:sp>
        <p:nvSpPr>
          <p:cNvPr id="19459" name="Rectangle 3"/>
          <p:cNvSpPr>
            <a:spLocks noGrp="1" noChangeArrowheads="1"/>
          </p:cNvSpPr>
          <p:nvPr>
            <p:ph type="body" idx="1"/>
          </p:nvPr>
        </p:nvSpPr>
        <p:spPr>
          <a:xfrm>
            <a:off x="858838" y="1524000"/>
            <a:ext cx="9921875" cy="4602163"/>
          </a:xfrm>
        </p:spPr>
        <p:txBody>
          <a:bodyPr/>
          <a:lstStyle/>
          <a:p>
            <a:pPr eaLnBrk="1" hangingPunct="1"/>
            <a:r>
              <a:rPr lang="en-US" sz="2800" b="1" smtClean="0">
                <a:latin typeface="Tahoma" charset="0"/>
              </a:rPr>
              <a:t>We must not ignore God's supernatural dimension.</a:t>
            </a:r>
          </a:p>
          <a:p>
            <a:pPr eaLnBrk="1" hangingPunct="1"/>
            <a:r>
              <a:rPr lang="en-AU" sz="2800" b="1" smtClean="0">
                <a:latin typeface="Tahoma" charset="0"/>
              </a:rPr>
              <a:t>He can do things beyond the “normal”. </a:t>
            </a:r>
          </a:p>
          <a:p>
            <a:pPr lvl="1" eaLnBrk="1" hangingPunct="1"/>
            <a:r>
              <a:rPr lang="en-AU" sz="2400" b="1" smtClean="0">
                <a:latin typeface="Tahoma" charset="0"/>
              </a:rPr>
              <a:t>Many people healed through the Healing ministry have been told by their doctors,</a:t>
            </a:r>
            <a:r>
              <a:rPr lang="en-AU" sz="3200" b="1" smtClean="0">
                <a:latin typeface="Arial Narrow" pitchFamily="34" charset="0"/>
              </a:rPr>
              <a:t> </a:t>
            </a:r>
          </a:p>
          <a:p>
            <a:pPr lvl="1" eaLnBrk="1" hangingPunct="1"/>
            <a:r>
              <a:rPr lang="en-AU" sz="2400" b="1" i="1" smtClean="0">
                <a:latin typeface="Arial Narrow" pitchFamily="34" charset="0"/>
              </a:rPr>
              <a:t>“There is just no medical explanation for your healing”.  </a:t>
            </a:r>
          </a:p>
          <a:p>
            <a:pPr lvl="1" eaLnBrk="1" hangingPunct="1"/>
            <a:r>
              <a:rPr lang="en-AU" sz="2400" b="1" i="1" smtClean="0">
                <a:latin typeface="Arial Narrow" pitchFamily="34" charset="0"/>
              </a:rPr>
              <a:t>“Your healing just can’t happen, but it obviously has.” </a:t>
            </a:r>
          </a:p>
          <a:p>
            <a:pPr eaLnBrk="1" hangingPunct="1"/>
            <a:r>
              <a:rPr lang="en-AU" sz="2800" b="1" smtClean="0">
                <a:latin typeface="Tahoma" charset="0"/>
              </a:rPr>
              <a:t>An example: 15 year old girl on a life support system.</a:t>
            </a:r>
          </a:p>
        </p:txBody>
      </p:sp>
      <p:sp>
        <p:nvSpPr>
          <p:cNvPr id="19460" name="Text Box 4"/>
          <p:cNvSpPr txBox="1">
            <a:spLocks noChangeArrowheads="1"/>
          </p:cNvSpPr>
          <p:nvPr/>
        </p:nvSpPr>
        <p:spPr bwMode="auto">
          <a:xfrm>
            <a:off x="763588" y="304800"/>
            <a:ext cx="10017125" cy="584200"/>
          </a:xfrm>
          <a:prstGeom prst="rect">
            <a:avLst/>
          </a:prstGeom>
          <a:noFill/>
          <a:ln w="9525">
            <a:solidFill>
              <a:schemeClr val="tx1"/>
            </a:solidFill>
            <a:miter lim="800000"/>
            <a:headEnd/>
            <a:tailEnd/>
          </a:ln>
        </p:spPr>
        <p:txBody>
          <a:bodyPr>
            <a:spAutoFit/>
          </a:bodyPr>
          <a:lstStyle/>
          <a:p>
            <a:pPr>
              <a:spcBef>
                <a:spcPct val="50000"/>
              </a:spcBef>
            </a:pPr>
            <a:r>
              <a:rPr lang="en-US" sz="3200" b="1">
                <a:latin typeface="Tahoma" charset="0"/>
              </a:rPr>
              <a:t>B3).    The Present Ministry of the Holy Spirit</a:t>
            </a:r>
            <a:r>
              <a:rPr lang="en-US" sz="3200"/>
              <a:t> </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0CC24598-2E80-4570-BF74-BB7866D0EACC}" type="slidenum">
              <a:rPr lang="en-AU"/>
              <a:pPr/>
              <a:t>21</a:t>
            </a:fld>
            <a:endParaRPr lang="en-AU"/>
          </a:p>
        </p:txBody>
      </p:sp>
      <p:sp>
        <p:nvSpPr>
          <p:cNvPr id="20483" name="Rectangle 2"/>
          <p:cNvSpPr>
            <a:spLocks noGrp="1" noChangeArrowheads="1"/>
          </p:cNvSpPr>
          <p:nvPr>
            <p:ph type="title"/>
          </p:nvPr>
        </p:nvSpPr>
        <p:spPr>
          <a:xfrm>
            <a:off x="573088" y="274638"/>
            <a:ext cx="10302875" cy="639762"/>
          </a:xfrm>
        </p:spPr>
        <p:txBody>
          <a:bodyPr/>
          <a:lstStyle/>
          <a:p>
            <a:pPr eaLnBrk="1" hangingPunct="1"/>
            <a:r>
              <a:rPr lang="en-US" sz="1200" b="1" u="sng" smtClean="0">
                <a:solidFill>
                  <a:schemeClr val="tx1"/>
                </a:solidFill>
                <a:latin typeface="Tahoma" charset="0"/>
              </a:rPr>
              <a:t>3. The Present Ministry of the Holy Spirit</a:t>
            </a:r>
            <a:r>
              <a:rPr lang="en-US" sz="1200" smtClean="0">
                <a:solidFill>
                  <a:schemeClr val="tx1"/>
                </a:solidFill>
                <a:latin typeface="Tahoma" charset="0"/>
              </a:rPr>
              <a:t> (Continued</a:t>
            </a:r>
          </a:p>
        </p:txBody>
      </p:sp>
      <p:sp>
        <p:nvSpPr>
          <p:cNvPr id="20484" name="Rectangle 3"/>
          <p:cNvSpPr>
            <a:spLocks noGrp="1" noChangeArrowheads="1"/>
          </p:cNvSpPr>
          <p:nvPr>
            <p:ph type="body" idx="1"/>
          </p:nvPr>
        </p:nvSpPr>
        <p:spPr>
          <a:xfrm>
            <a:off x="573088" y="914400"/>
            <a:ext cx="10398125" cy="5638800"/>
          </a:xfrm>
        </p:spPr>
        <p:txBody>
          <a:bodyPr/>
          <a:lstStyle/>
          <a:p>
            <a:pPr eaLnBrk="1" hangingPunct="1">
              <a:lnSpc>
                <a:spcPct val="80000"/>
              </a:lnSpc>
              <a:buFontTx/>
              <a:buNone/>
            </a:pPr>
            <a:r>
              <a:rPr lang="en-AU" sz="2400" b="1" u="sng" smtClean="0">
                <a:latin typeface="Tahoma" charset="0"/>
              </a:rPr>
              <a:t>Jesus Himself relied on the Holy Spirit for His ministry</a:t>
            </a:r>
          </a:p>
          <a:p>
            <a:pPr eaLnBrk="1" hangingPunct="1">
              <a:lnSpc>
                <a:spcPct val="80000"/>
              </a:lnSpc>
            </a:pPr>
            <a:r>
              <a:rPr lang="en-AU" sz="2400" b="1" smtClean="0">
                <a:latin typeface="Tahoma" charset="0"/>
              </a:rPr>
              <a:t>The prophecy of the Messiah in Is 61:1-3 </a:t>
            </a:r>
            <a:r>
              <a:rPr lang="en-AU" sz="2000" b="1" i="1" smtClean="0">
                <a:solidFill>
                  <a:schemeClr val="accent2"/>
                </a:solidFill>
                <a:latin typeface="Tahoma" charset="0"/>
              </a:rPr>
              <a:t>The </a:t>
            </a:r>
            <a:r>
              <a:rPr lang="en-AU" sz="2000" b="1" i="1" u="sng" smtClean="0">
                <a:solidFill>
                  <a:schemeClr val="accent2"/>
                </a:solidFill>
                <a:latin typeface="Tahoma" charset="0"/>
              </a:rPr>
              <a:t>Spirit of the Lord is upon me</a:t>
            </a:r>
            <a:r>
              <a:rPr lang="en-AU" sz="2000" b="1" i="1" smtClean="0">
                <a:solidFill>
                  <a:schemeClr val="accent2"/>
                </a:solidFill>
                <a:latin typeface="Tahoma" charset="0"/>
              </a:rPr>
              <a:t> because </a:t>
            </a:r>
            <a:r>
              <a:rPr lang="en-AU" sz="2000" b="1" i="1" u="sng" smtClean="0">
                <a:solidFill>
                  <a:schemeClr val="accent2"/>
                </a:solidFill>
                <a:latin typeface="Tahoma" charset="0"/>
              </a:rPr>
              <a:t>He has anointed me</a:t>
            </a:r>
            <a:r>
              <a:rPr lang="en-AU" sz="2000" b="1" i="1" smtClean="0">
                <a:solidFill>
                  <a:schemeClr val="accent2"/>
                </a:solidFill>
                <a:latin typeface="Tahoma" charset="0"/>
              </a:rPr>
              <a:t> </a:t>
            </a:r>
            <a:r>
              <a:rPr lang="en-US" sz="2000" b="1" i="1" smtClean="0">
                <a:solidFill>
                  <a:schemeClr val="accent2"/>
                </a:solidFill>
                <a:latin typeface="Tahoma" charset="0"/>
              </a:rPr>
              <a:t>to bring good news to the poor; he has sent me to bind up the brokenhearted, to proclaim liberty to the captives, and the opening of the prison to those who are bound… </a:t>
            </a:r>
          </a:p>
          <a:p>
            <a:pPr eaLnBrk="1" hangingPunct="1">
              <a:lnSpc>
                <a:spcPct val="80000"/>
              </a:lnSpc>
              <a:buFontTx/>
              <a:buNone/>
            </a:pPr>
            <a:r>
              <a:rPr lang="en-AU" sz="2400" b="1" smtClean="0">
                <a:latin typeface="Tahoma" charset="0"/>
              </a:rPr>
              <a:t>The fulfilment by Jesus in Lk 4:16-21 as He read the prophecy in the synagogue.  </a:t>
            </a:r>
            <a:r>
              <a:rPr lang="en-AU" sz="2000" b="1" i="1" smtClean="0">
                <a:solidFill>
                  <a:schemeClr val="accent2"/>
                </a:solidFill>
                <a:latin typeface="Tahoma" charset="0"/>
              </a:rPr>
              <a:t>Today this scripture is fulfilled in your hearing</a:t>
            </a:r>
          </a:p>
          <a:p>
            <a:pPr eaLnBrk="1" hangingPunct="1">
              <a:lnSpc>
                <a:spcPct val="80000"/>
              </a:lnSpc>
              <a:buFontTx/>
              <a:buNone/>
            </a:pPr>
            <a:endParaRPr lang="en-AU" sz="1600" b="1" i="1" smtClean="0">
              <a:solidFill>
                <a:schemeClr val="accent2"/>
              </a:solidFill>
              <a:latin typeface="Tahoma" charset="0"/>
            </a:endParaRPr>
          </a:p>
          <a:p>
            <a:pPr eaLnBrk="1" hangingPunct="1">
              <a:lnSpc>
                <a:spcPct val="80000"/>
              </a:lnSpc>
              <a:buFontTx/>
              <a:buNone/>
            </a:pPr>
            <a:r>
              <a:rPr lang="en-AU" sz="2400" b="1" smtClean="0">
                <a:latin typeface="Tahoma" charset="0"/>
              </a:rPr>
              <a:t>His ministry as the Messiah would be conducted under the anointing and empowering of the Holy Spirit</a:t>
            </a:r>
          </a:p>
          <a:p>
            <a:pPr eaLnBrk="1" hangingPunct="1">
              <a:lnSpc>
                <a:spcPct val="80000"/>
              </a:lnSpc>
              <a:buFontTx/>
              <a:buNone/>
            </a:pPr>
            <a:endParaRPr lang="en-AU" sz="1600" b="1" smtClean="0">
              <a:latin typeface="Tahoma" charset="0"/>
            </a:endParaRPr>
          </a:p>
          <a:p>
            <a:pPr eaLnBrk="1" hangingPunct="1">
              <a:lnSpc>
                <a:spcPct val="80000"/>
              </a:lnSpc>
              <a:buFontTx/>
              <a:buNone/>
            </a:pPr>
            <a:r>
              <a:rPr lang="en-AU" sz="2400" b="1" u="sng" smtClean="0">
                <a:latin typeface="Tahoma" charset="0"/>
              </a:rPr>
              <a:t>Peter said of Jesus’ ministry,</a:t>
            </a:r>
            <a:r>
              <a:rPr lang="en-AU" sz="2400" b="1" smtClean="0">
                <a:latin typeface="Tahoma" charset="0"/>
              </a:rPr>
              <a:t> </a:t>
            </a:r>
            <a:r>
              <a:rPr lang="en-US" sz="2000" b="1" i="1" smtClean="0">
                <a:solidFill>
                  <a:schemeClr val="accent2"/>
                </a:solidFill>
                <a:latin typeface="Tahoma" charset="0"/>
              </a:rPr>
              <a:t>Act 10:38  God </a:t>
            </a:r>
            <a:r>
              <a:rPr lang="en-US" sz="2000" b="1" i="1" u="sng" smtClean="0">
                <a:solidFill>
                  <a:schemeClr val="accent2"/>
                </a:solidFill>
                <a:latin typeface="Tahoma" charset="0"/>
              </a:rPr>
              <a:t>anointed Jesus of Nazareth with the Holy Spirit and with power</a:t>
            </a:r>
            <a:r>
              <a:rPr lang="en-US" sz="2000" b="1" i="1" smtClean="0">
                <a:solidFill>
                  <a:schemeClr val="accent2"/>
                </a:solidFill>
                <a:latin typeface="Tahoma" charset="0"/>
              </a:rPr>
              <a:t>. He went about doing good and healing all who were oppressed by the devil, for God was with him.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p>
            <a:fld id="{D213ED99-0C24-488A-A3C0-5B71FA1983E9}" type="slidenum">
              <a:rPr lang="en-AU"/>
              <a:pPr/>
              <a:t>22</a:t>
            </a:fld>
            <a:endParaRPr lang="en-AU"/>
          </a:p>
        </p:txBody>
      </p:sp>
      <p:sp>
        <p:nvSpPr>
          <p:cNvPr id="21507" name="Rectangle 2"/>
          <p:cNvSpPr>
            <a:spLocks noGrp="1" noChangeArrowheads="1"/>
          </p:cNvSpPr>
          <p:nvPr>
            <p:ph type="title"/>
          </p:nvPr>
        </p:nvSpPr>
        <p:spPr>
          <a:xfrm>
            <a:off x="573088" y="274638"/>
            <a:ext cx="10302875" cy="563562"/>
          </a:xfrm>
        </p:spPr>
        <p:txBody>
          <a:bodyPr/>
          <a:lstStyle/>
          <a:p>
            <a:pPr eaLnBrk="1" hangingPunct="1"/>
            <a:r>
              <a:rPr lang="en-US" sz="1400" b="1" u="sng" smtClean="0">
                <a:solidFill>
                  <a:schemeClr val="tx1"/>
                </a:solidFill>
                <a:latin typeface="Tahoma" charset="0"/>
              </a:rPr>
              <a:t>3. The Present Ministry of the Holy Spirit</a:t>
            </a:r>
            <a:r>
              <a:rPr lang="en-US" sz="1400" smtClean="0">
                <a:solidFill>
                  <a:schemeClr val="tx1"/>
                </a:solidFill>
                <a:latin typeface="Tahoma" charset="0"/>
              </a:rPr>
              <a:t> (Continued</a:t>
            </a:r>
          </a:p>
        </p:txBody>
      </p:sp>
      <p:sp>
        <p:nvSpPr>
          <p:cNvPr id="21508" name="Rectangle 3"/>
          <p:cNvSpPr>
            <a:spLocks noGrp="1" noChangeArrowheads="1"/>
          </p:cNvSpPr>
          <p:nvPr>
            <p:ph type="body" idx="1"/>
          </p:nvPr>
        </p:nvSpPr>
        <p:spPr>
          <a:xfrm>
            <a:off x="573088" y="1143000"/>
            <a:ext cx="10398125" cy="5257800"/>
          </a:xfrm>
        </p:spPr>
        <p:txBody>
          <a:bodyPr/>
          <a:lstStyle/>
          <a:p>
            <a:pPr eaLnBrk="1" hangingPunct="1">
              <a:buFontTx/>
              <a:buNone/>
            </a:pPr>
            <a:r>
              <a:rPr lang="en-AU" sz="2400" b="1" u="sng" smtClean="0">
                <a:latin typeface="Tahoma" charset="0"/>
              </a:rPr>
              <a:t>St Paul’s reliance on the Holy Spirit</a:t>
            </a:r>
          </a:p>
          <a:p>
            <a:pPr eaLnBrk="1" hangingPunct="1">
              <a:buFontTx/>
              <a:buNone/>
            </a:pPr>
            <a:r>
              <a:rPr lang="en-AU" sz="2400" b="1" smtClean="0">
                <a:latin typeface="Tahoma" charset="0"/>
              </a:rPr>
              <a:t>Rom 15:18-19</a:t>
            </a:r>
            <a:r>
              <a:rPr lang="en-AU" smtClean="0">
                <a:latin typeface="Tahoma" charset="0"/>
              </a:rPr>
              <a:t> </a:t>
            </a:r>
            <a:r>
              <a:rPr lang="en-US" sz="2000" b="1" i="1" smtClean="0">
                <a:solidFill>
                  <a:schemeClr val="accent2"/>
                </a:solidFill>
                <a:latin typeface="Tahoma" charset="0"/>
              </a:rPr>
              <a:t>For I will not venture to speak of anything except what </a:t>
            </a:r>
            <a:r>
              <a:rPr lang="en-US" sz="2000" b="1" i="1" u="sng" smtClean="0">
                <a:solidFill>
                  <a:schemeClr val="accent2"/>
                </a:solidFill>
                <a:latin typeface="Tahoma" charset="0"/>
              </a:rPr>
              <a:t>Christ has accomplished through me</a:t>
            </a:r>
            <a:r>
              <a:rPr lang="en-US" sz="2000" b="1" i="1" smtClean="0">
                <a:solidFill>
                  <a:schemeClr val="accent2"/>
                </a:solidFill>
                <a:latin typeface="Tahoma" charset="0"/>
              </a:rPr>
              <a:t> to bring the Gentiles to obedience--by word and deed, 19  by the power of signs and wonders, </a:t>
            </a:r>
            <a:r>
              <a:rPr lang="en-US" sz="2000" b="1" i="1" u="sng" smtClean="0">
                <a:solidFill>
                  <a:schemeClr val="accent2"/>
                </a:solidFill>
                <a:latin typeface="Tahoma" charset="0"/>
              </a:rPr>
              <a:t>by the power of the Spirit of God-</a:t>
            </a:r>
            <a:r>
              <a:rPr lang="en-US" sz="2000" b="1" i="1" smtClean="0">
                <a:solidFill>
                  <a:schemeClr val="accent2"/>
                </a:solidFill>
                <a:latin typeface="Tahoma" charset="0"/>
              </a:rPr>
              <a:t>-so that from Jerusalem and all the way around to Illyricum I have fulfilled the ministry of the gospel of Christ; </a:t>
            </a:r>
          </a:p>
          <a:p>
            <a:pPr eaLnBrk="1" hangingPunct="1">
              <a:buFontTx/>
              <a:buNone/>
            </a:pPr>
            <a:endParaRPr lang="en-AU" sz="2000" b="1" i="1" smtClean="0">
              <a:solidFill>
                <a:schemeClr val="accent2"/>
              </a:solidFill>
              <a:latin typeface="Tahoma" charset="0"/>
            </a:endParaRPr>
          </a:p>
          <a:p>
            <a:pPr eaLnBrk="1" hangingPunct="1">
              <a:buFontTx/>
              <a:buNone/>
            </a:pPr>
            <a:r>
              <a:rPr lang="en-AU" sz="2400" b="1" u="sng" smtClean="0">
                <a:latin typeface="Tahoma" charset="0"/>
              </a:rPr>
              <a:t>A leading Medical Specialist</a:t>
            </a:r>
            <a:r>
              <a:rPr lang="en-AU" sz="2400" b="1" smtClean="0">
                <a:latin typeface="Tahoma" charset="0"/>
              </a:rPr>
              <a:t> relied on the Holy Spirit to give him the wisdom and skills to practise medicine, but as he said “</a:t>
            </a:r>
            <a:r>
              <a:rPr lang="en-AU" sz="2400" b="1" i="1" smtClean="0">
                <a:solidFill>
                  <a:schemeClr val="accent2"/>
                </a:solidFill>
                <a:latin typeface="Tahoma" charset="0"/>
              </a:rPr>
              <a:t>God alone heals” </a:t>
            </a:r>
            <a:endParaRPr lang="en-US" sz="2400" b="1" i="1" smtClean="0">
              <a:solidFill>
                <a:schemeClr val="accent2"/>
              </a:solidFill>
              <a:latin typeface="Tahoma"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p>
            <a:fld id="{05E75B92-ABED-4DE6-B839-45CEDEB69BF7}" type="slidenum">
              <a:rPr lang="en-AU"/>
              <a:pPr/>
              <a:t>23</a:t>
            </a:fld>
            <a:endParaRPr lang="en-AU"/>
          </a:p>
        </p:txBody>
      </p:sp>
      <p:sp>
        <p:nvSpPr>
          <p:cNvPr id="22531" name="Rectangle 2"/>
          <p:cNvSpPr>
            <a:spLocks noGrp="1" noChangeArrowheads="1"/>
          </p:cNvSpPr>
          <p:nvPr>
            <p:ph type="title"/>
          </p:nvPr>
        </p:nvSpPr>
        <p:spPr/>
        <p:txBody>
          <a:bodyPr/>
          <a:lstStyle/>
          <a:p>
            <a:pPr eaLnBrk="1" hangingPunct="1"/>
            <a:r>
              <a:rPr lang="en-AU" sz="3600" b="1" smtClean="0">
                <a:latin typeface="Tahoma" charset="0"/>
              </a:rPr>
              <a:t>THE HOLY SPIRIT AND US</a:t>
            </a:r>
            <a:endParaRPr lang="en-US" sz="3600" b="1" smtClean="0">
              <a:latin typeface="Tahoma" charset="0"/>
            </a:endParaRPr>
          </a:p>
        </p:txBody>
      </p:sp>
      <p:sp>
        <p:nvSpPr>
          <p:cNvPr id="22532" name="Rectangle 3"/>
          <p:cNvSpPr>
            <a:spLocks noGrp="1" noChangeArrowheads="1"/>
          </p:cNvSpPr>
          <p:nvPr>
            <p:ph type="body" idx="1"/>
          </p:nvPr>
        </p:nvSpPr>
        <p:spPr>
          <a:xfrm>
            <a:off x="573088" y="1600200"/>
            <a:ext cx="10398125" cy="4648200"/>
          </a:xfrm>
        </p:spPr>
        <p:txBody>
          <a:bodyPr/>
          <a:lstStyle/>
          <a:p>
            <a:pPr eaLnBrk="1" hangingPunct="1">
              <a:lnSpc>
                <a:spcPct val="80000"/>
              </a:lnSpc>
              <a:buFontTx/>
              <a:buNone/>
            </a:pPr>
            <a:r>
              <a:rPr lang="en-AU" sz="2800" b="1" smtClean="0">
                <a:latin typeface="Tahoma" charset="0"/>
              </a:rPr>
              <a:t>God has anointed believers with the </a:t>
            </a:r>
            <a:r>
              <a:rPr lang="en-AU" sz="2800" b="1" u="sng" smtClean="0">
                <a:latin typeface="Tahoma" charset="0"/>
              </a:rPr>
              <a:t>same</a:t>
            </a:r>
            <a:r>
              <a:rPr lang="en-AU" sz="2800" b="1" smtClean="0">
                <a:latin typeface="Tahoma" charset="0"/>
              </a:rPr>
              <a:t> Holy Spirit</a:t>
            </a:r>
            <a:r>
              <a:rPr lang="en-AU" sz="2400" b="1" smtClean="0">
                <a:latin typeface="Tahoma" charset="0"/>
              </a:rPr>
              <a:t>  </a:t>
            </a:r>
          </a:p>
          <a:p>
            <a:pPr eaLnBrk="1" hangingPunct="1">
              <a:lnSpc>
                <a:spcPct val="80000"/>
              </a:lnSpc>
            </a:pPr>
            <a:r>
              <a:rPr lang="en-US" sz="2400" b="1" i="1" smtClean="0">
                <a:solidFill>
                  <a:schemeClr val="accent2"/>
                </a:solidFill>
                <a:latin typeface="Tahoma" charset="0"/>
              </a:rPr>
              <a:t>2Co 1:21  And it is God who establishes us with you in Christ, and </a:t>
            </a:r>
            <a:r>
              <a:rPr lang="en-US" sz="2400" b="1" i="1" u="sng" smtClean="0">
                <a:solidFill>
                  <a:schemeClr val="accent2"/>
                </a:solidFill>
                <a:latin typeface="Tahoma" charset="0"/>
              </a:rPr>
              <a:t>has anointed</a:t>
            </a:r>
            <a:r>
              <a:rPr lang="en-US" sz="2400" b="1" i="1" smtClean="0">
                <a:solidFill>
                  <a:schemeClr val="accent2"/>
                </a:solidFill>
                <a:latin typeface="Tahoma" charset="0"/>
              </a:rPr>
              <a:t> us, 22  and who has also put his seal on us and </a:t>
            </a:r>
            <a:r>
              <a:rPr lang="en-US" sz="2400" b="1" i="1" u="sng" smtClean="0">
                <a:solidFill>
                  <a:schemeClr val="accent2"/>
                </a:solidFill>
                <a:latin typeface="Tahoma" charset="0"/>
              </a:rPr>
              <a:t>given us his Spirit</a:t>
            </a:r>
            <a:r>
              <a:rPr lang="en-US" sz="2400" b="1" i="1" smtClean="0">
                <a:solidFill>
                  <a:schemeClr val="accent2"/>
                </a:solidFill>
                <a:latin typeface="Tahoma" charset="0"/>
              </a:rPr>
              <a:t> in our hearts as a guarantee.</a:t>
            </a:r>
          </a:p>
          <a:p>
            <a:pPr eaLnBrk="1" hangingPunct="1">
              <a:lnSpc>
                <a:spcPct val="80000"/>
              </a:lnSpc>
            </a:pPr>
            <a:r>
              <a:rPr lang="en-US" sz="2400" b="1" i="1" smtClean="0">
                <a:solidFill>
                  <a:schemeClr val="accent2"/>
                </a:solidFill>
                <a:latin typeface="Tahoma" charset="0"/>
              </a:rPr>
              <a:t>1Jn 2:20  But you have been </a:t>
            </a:r>
            <a:r>
              <a:rPr lang="en-US" sz="2400" b="1" i="1" u="sng" smtClean="0">
                <a:solidFill>
                  <a:schemeClr val="accent2"/>
                </a:solidFill>
                <a:latin typeface="Tahoma" charset="0"/>
              </a:rPr>
              <a:t>anointed</a:t>
            </a:r>
            <a:r>
              <a:rPr lang="en-US" sz="2400" b="1" i="1" smtClean="0">
                <a:solidFill>
                  <a:schemeClr val="accent2"/>
                </a:solidFill>
                <a:latin typeface="Tahoma" charset="0"/>
              </a:rPr>
              <a:t> by the Holy One, and you all have knowledge. (OR “All of you know”)</a:t>
            </a:r>
          </a:p>
          <a:p>
            <a:pPr eaLnBrk="1" hangingPunct="1">
              <a:lnSpc>
                <a:spcPct val="80000"/>
              </a:lnSpc>
            </a:pPr>
            <a:r>
              <a:rPr lang="en-US" sz="2400" b="1" i="1" smtClean="0">
                <a:solidFill>
                  <a:schemeClr val="accent2"/>
                </a:solidFill>
                <a:latin typeface="Tahoma" charset="0"/>
              </a:rPr>
              <a:t>1Jn 2:27  But the </a:t>
            </a:r>
            <a:r>
              <a:rPr lang="en-US" sz="2400" b="1" i="1" u="sng" smtClean="0">
                <a:solidFill>
                  <a:schemeClr val="accent2"/>
                </a:solidFill>
                <a:latin typeface="Tahoma" charset="0"/>
              </a:rPr>
              <a:t>anointing</a:t>
            </a:r>
            <a:r>
              <a:rPr lang="en-US" sz="2400" b="1" i="1" smtClean="0">
                <a:solidFill>
                  <a:schemeClr val="accent2"/>
                </a:solidFill>
                <a:latin typeface="Tahoma" charset="0"/>
              </a:rPr>
              <a:t> that you received from him abides in you, and you have no need that anyone should teach you. But as </a:t>
            </a:r>
            <a:r>
              <a:rPr lang="en-US" sz="2400" b="1" i="1" u="sng" smtClean="0">
                <a:solidFill>
                  <a:schemeClr val="accent2"/>
                </a:solidFill>
                <a:latin typeface="Tahoma" charset="0"/>
              </a:rPr>
              <a:t>his anointing</a:t>
            </a:r>
            <a:r>
              <a:rPr lang="en-US" sz="2400" b="1" i="1" smtClean="0">
                <a:solidFill>
                  <a:schemeClr val="accent2"/>
                </a:solidFill>
                <a:latin typeface="Tahoma" charset="0"/>
              </a:rPr>
              <a:t> teaches you about everything--and is true and is no lie, just as it has taught you--abide in him.</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F4990859-F5B2-470C-83C7-1EBDAF4176B9}" type="slidenum">
              <a:rPr lang="en-AU"/>
              <a:pPr/>
              <a:t>24</a:t>
            </a:fld>
            <a:endParaRPr lang="en-AU"/>
          </a:p>
        </p:txBody>
      </p:sp>
      <p:sp>
        <p:nvSpPr>
          <p:cNvPr id="23555" name="Rectangle 2"/>
          <p:cNvSpPr>
            <a:spLocks noGrp="1" noChangeArrowheads="1"/>
          </p:cNvSpPr>
          <p:nvPr>
            <p:ph type="title"/>
          </p:nvPr>
        </p:nvSpPr>
        <p:spPr/>
        <p:txBody>
          <a:bodyPr/>
          <a:lstStyle/>
          <a:p>
            <a:pPr eaLnBrk="1" hangingPunct="1"/>
            <a:r>
              <a:rPr lang="en-AU" sz="2000" b="1" smtClean="0">
                <a:latin typeface="Tahoma" charset="0"/>
              </a:rPr>
              <a:t>THE HOLY SPIRIT AND US (continued)</a:t>
            </a:r>
            <a:endParaRPr lang="en-US" sz="2000" b="1" smtClean="0">
              <a:latin typeface="Tahoma" charset="0"/>
            </a:endParaRPr>
          </a:p>
        </p:txBody>
      </p:sp>
      <p:sp>
        <p:nvSpPr>
          <p:cNvPr id="23556" name="Rectangle 3"/>
          <p:cNvSpPr>
            <a:spLocks noGrp="1" noChangeArrowheads="1"/>
          </p:cNvSpPr>
          <p:nvPr>
            <p:ph type="body" idx="1"/>
          </p:nvPr>
        </p:nvSpPr>
        <p:spPr/>
        <p:txBody>
          <a:bodyPr/>
          <a:lstStyle/>
          <a:p>
            <a:pPr eaLnBrk="1" hangingPunct="1">
              <a:lnSpc>
                <a:spcPct val="90000"/>
              </a:lnSpc>
            </a:pPr>
            <a:r>
              <a:rPr lang="en-US" sz="2800" b="1" smtClean="0">
                <a:latin typeface="Tahoma" charset="0"/>
              </a:rPr>
              <a:t>God anointed us by His Holy Spirit that we might </a:t>
            </a:r>
            <a:r>
              <a:rPr lang="en-US" sz="2800" b="1" u="sng" smtClean="0">
                <a:latin typeface="Tahoma" charset="0"/>
              </a:rPr>
              <a:t>BE</a:t>
            </a:r>
            <a:r>
              <a:rPr lang="en-US" sz="2800" b="1" smtClean="0">
                <a:latin typeface="Tahoma" charset="0"/>
              </a:rPr>
              <a:t> the people of God He wants us to be in Christian character. </a:t>
            </a:r>
            <a:r>
              <a:rPr lang="en-US" sz="2400" b="1" smtClean="0">
                <a:latin typeface="Tahoma" charset="0"/>
              </a:rPr>
              <a:t>Fruit of the Spirit</a:t>
            </a:r>
          </a:p>
          <a:p>
            <a:pPr eaLnBrk="1" hangingPunct="1">
              <a:lnSpc>
                <a:spcPct val="90000"/>
              </a:lnSpc>
            </a:pPr>
            <a:r>
              <a:rPr lang="en-US" sz="2800" b="1" smtClean="0">
                <a:latin typeface="Tahoma" charset="0"/>
              </a:rPr>
              <a:t>He has anointed us with His Spirit so that we might </a:t>
            </a:r>
            <a:r>
              <a:rPr lang="en-US" sz="2800" b="1" u="sng" smtClean="0">
                <a:latin typeface="Tahoma" charset="0"/>
              </a:rPr>
              <a:t>KNOW</a:t>
            </a:r>
            <a:r>
              <a:rPr lang="en-US" sz="2800" b="1" smtClean="0">
                <a:latin typeface="Tahoma" charset="0"/>
              </a:rPr>
              <a:t> what He wants us to know in Christian knowledge. </a:t>
            </a:r>
            <a:r>
              <a:rPr lang="en-US" sz="2400" b="1" smtClean="0">
                <a:latin typeface="Tahoma" charset="0"/>
              </a:rPr>
              <a:t>True wisdom</a:t>
            </a:r>
          </a:p>
          <a:p>
            <a:pPr eaLnBrk="1" hangingPunct="1">
              <a:lnSpc>
                <a:spcPct val="90000"/>
              </a:lnSpc>
            </a:pPr>
            <a:r>
              <a:rPr lang="en-US" sz="2800" b="1" smtClean="0">
                <a:latin typeface="Tahoma" charset="0"/>
              </a:rPr>
              <a:t>He has anointed us with His Holy Spirit so that we might </a:t>
            </a:r>
            <a:r>
              <a:rPr lang="en-US" sz="2800" b="1" u="sng" smtClean="0">
                <a:latin typeface="Tahoma" charset="0"/>
              </a:rPr>
              <a:t>DO</a:t>
            </a:r>
            <a:r>
              <a:rPr lang="en-US" sz="2800" b="1" smtClean="0">
                <a:latin typeface="Tahoma" charset="0"/>
              </a:rPr>
              <a:t> what He wants us to do for Him in Christian service. </a:t>
            </a:r>
            <a:r>
              <a:rPr lang="en-US" sz="2400" b="1" smtClean="0">
                <a:latin typeface="Tahoma" charset="0"/>
              </a:rPr>
              <a:t>God at work in us to will and to work for His good pleasure. Phil 2:12-13.</a:t>
            </a:r>
            <a:endParaRPr lang="en-US" sz="24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5754C6E7-79CB-452C-AB60-A000FA51EDDF}" type="slidenum">
              <a:rPr lang="en-AU"/>
              <a:pPr>
                <a:defRPr/>
              </a:pPr>
              <a:t>25</a:t>
            </a:fld>
            <a:endParaRPr lang="en-AU"/>
          </a:p>
        </p:txBody>
      </p:sp>
      <p:sp>
        <p:nvSpPr>
          <p:cNvPr id="119810" name="Rectangle 2"/>
          <p:cNvSpPr>
            <a:spLocks noGrp="1" noChangeArrowheads="1"/>
          </p:cNvSpPr>
          <p:nvPr>
            <p:ph type="title"/>
          </p:nvPr>
        </p:nvSpPr>
        <p:spPr>
          <a:xfrm>
            <a:off x="477838" y="1828800"/>
            <a:ext cx="10590212" cy="1295400"/>
          </a:xfrm>
        </p:spPr>
        <p:txBody>
          <a:bodyPr/>
          <a:lstStyle/>
          <a:p>
            <a:pPr algn="l" eaLnBrk="1" hangingPunct="1">
              <a:defRPr/>
            </a:pPr>
            <a:r>
              <a:rPr lang="en-AU" sz="2800" b="1" smtClean="0">
                <a:latin typeface="Tahoma" charset="0"/>
              </a:rPr>
              <a:t>C). 	REMOVING BARRIERS BY CORRECTING OUR MISUNDERSTANDINGS ABOUT GOD</a:t>
            </a:r>
            <a:endParaRPr lang="en-US" sz="2800" b="1" smtClean="0">
              <a:latin typeface="Tahoma"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p>
            <a:fld id="{F2D9F48A-8128-4BE7-948C-C49C106EF0A1}" type="slidenum">
              <a:rPr lang="en-AU"/>
              <a:pPr/>
              <a:t>26</a:t>
            </a:fld>
            <a:endParaRPr lang="en-AU"/>
          </a:p>
        </p:txBody>
      </p:sp>
      <p:sp>
        <p:nvSpPr>
          <p:cNvPr id="25603" name="Rectangle 2"/>
          <p:cNvSpPr>
            <a:spLocks noGrp="1" noChangeArrowheads="1"/>
          </p:cNvSpPr>
          <p:nvPr>
            <p:ph type="title"/>
          </p:nvPr>
        </p:nvSpPr>
        <p:spPr>
          <a:xfrm>
            <a:off x="573088" y="228600"/>
            <a:ext cx="10302875" cy="533400"/>
          </a:xfrm>
        </p:spPr>
        <p:txBody>
          <a:bodyPr/>
          <a:lstStyle/>
          <a:p>
            <a:pPr eaLnBrk="1" hangingPunct="1"/>
            <a:r>
              <a:rPr lang="en-AU" sz="1200" b="1" smtClean="0">
                <a:latin typeface="Tahoma" charset="0"/>
              </a:rPr>
              <a:t>C).   REMOVING BARRIERS BY CORRECTING OUR MISUNDERSTANDINGS ABOUT GOD (continued)</a:t>
            </a:r>
            <a:endParaRPr lang="en-US" sz="1200" b="1" smtClean="0">
              <a:latin typeface="Tahoma" charset="0"/>
            </a:endParaRPr>
          </a:p>
        </p:txBody>
      </p:sp>
      <p:sp>
        <p:nvSpPr>
          <p:cNvPr id="25604" name="Rectangle 3"/>
          <p:cNvSpPr>
            <a:spLocks noGrp="1" noChangeArrowheads="1"/>
          </p:cNvSpPr>
          <p:nvPr>
            <p:ph type="body" idx="1"/>
          </p:nvPr>
        </p:nvSpPr>
        <p:spPr>
          <a:xfrm>
            <a:off x="573088" y="914400"/>
            <a:ext cx="10302875" cy="4906963"/>
          </a:xfrm>
        </p:spPr>
        <p:txBody>
          <a:bodyPr/>
          <a:lstStyle/>
          <a:p>
            <a:pPr eaLnBrk="1" hangingPunct="1">
              <a:lnSpc>
                <a:spcPct val="90000"/>
              </a:lnSpc>
              <a:buFontTx/>
              <a:buNone/>
            </a:pPr>
            <a:r>
              <a:rPr lang="en-AU" sz="2800" b="1" smtClean="0">
                <a:latin typeface="Tahoma" charset="0"/>
              </a:rPr>
              <a:t>C1).  RELATING TO THE TRUE FATHER </a:t>
            </a:r>
          </a:p>
          <a:p>
            <a:pPr eaLnBrk="1" hangingPunct="1">
              <a:lnSpc>
                <a:spcPct val="90000"/>
              </a:lnSpc>
              <a:buFontTx/>
              <a:buNone/>
            </a:pPr>
            <a:r>
              <a:rPr lang="en-AU" sz="2400" b="1" smtClean="0">
                <a:latin typeface="Tahoma" charset="0"/>
              </a:rPr>
              <a:t>He is a loving FATHER who loves us and wants the best for us. He has shown His love in the gift of His Son for us</a:t>
            </a:r>
          </a:p>
          <a:p>
            <a:pPr eaLnBrk="1" hangingPunct="1">
              <a:lnSpc>
                <a:spcPct val="90000"/>
              </a:lnSpc>
            </a:pPr>
            <a:r>
              <a:rPr lang="en-AU" sz="2400" b="1" smtClean="0">
                <a:latin typeface="Tahoma" charset="0"/>
              </a:rPr>
              <a:t>The Father-heart of God. The God of grace. The Waiting Father. </a:t>
            </a:r>
            <a:r>
              <a:rPr lang="en-AU" sz="2400" b="1" i="1" smtClean="0">
                <a:latin typeface="Tahoma" charset="0"/>
              </a:rPr>
              <a:t>Lk 15:11-32</a:t>
            </a:r>
          </a:p>
          <a:p>
            <a:pPr eaLnBrk="1" hangingPunct="1">
              <a:lnSpc>
                <a:spcPct val="90000"/>
              </a:lnSpc>
            </a:pPr>
            <a:r>
              <a:rPr lang="en-AU" sz="2400" b="1" smtClean="0">
                <a:latin typeface="Tahoma" charset="0"/>
              </a:rPr>
              <a:t>God is for us.</a:t>
            </a:r>
            <a:r>
              <a:rPr lang="en-AU" sz="2400" b="1" i="1" smtClean="0">
                <a:latin typeface="Tahoma" charset="0"/>
              </a:rPr>
              <a:t> Rom 8:31  What then shall we say to these things? If God is for us, who can be against us? </a:t>
            </a:r>
          </a:p>
          <a:p>
            <a:pPr eaLnBrk="1" hangingPunct="1">
              <a:lnSpc>
                <a:spcPct val="90000"/>
              </a:lnSpc>
            </a:pPr>
            <a:r>
              <a:rPr lang="en-AU" sz="2400" b="1" smtClean="0">
                <a:latin typeface="Tahoma" charset="0"/>
              </a:rPr>
              <a:t>God graciously gives us what we need.  </a:t>
            </a:r>
            <a:r>
              <a:rPr lang="en-AU" sz="2400" b="1" i="1" smtClean="0">
                <a:latin typeface="Tahoma" charset="0"/>
              </a:rPr>
              <a:t>Rom 8:32  He who did not spare his own Son but gave him up for us all, how will he not also with him graciously give us all things? </a:t>
            </a:r>
            <a:endParaRPr lang="en-US" sz="2400" b="1" smtClean="0">
              <a:latin typeface="Tahoma" charset="0"/>
            </a:endParaRPr>
          </a:p>
          <a:p>
            <a:pPr eaLnBrk="1" hangingPunct="1">
              <a:lnSpc>
                <a:spcPct val="90000"/>
              </a:lnSpc>
              <a:buFontTx/>
              <a:buNone/>
            </a:pPr>
            <a:endParaRPr lang="en-US" sz="2000" b="1" i="1" smtClean="0">
              <a:solidFill>
                <a:schemeClr val="accent2"/>
              </a:solidFill>
              <a:latin typeface="Tahoma"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p>
            <a:fld id="{19587AAB-CDEC-4663-9AAA-FD8FC953DF09}" type="slidenum">
              <a:rPr lang="en-AU"/>
              <a:pPr/>
              <a:t>27</a:t>
            </a:fld>
            <a:endParaRPr lang="en-AU"/>
          </a:p>
        </p:txBody>
      </p:sp>
      <p:sp>
        <p:nvSpPr>
          <p:cNvPr id="26627" name="Rectangle 2"/>
          <p:cNvSpPr>
            <a:spLocks noGrp="1" noChangeArrowheads="1"/>
          </p:cNvSpPr>
          <p:nvPr>
            <p:ph type="title"/>
          </p:nvPr>
        </p:nvSpPr>
        <p:spPr>
          <a:xfrm>
            <a:off x="573088" y="228600"/>
            <a:ext cx="10302875" cy="533400"/>
          </a:xfrm>
        </p:spPr>
        <p:txBody>
          <a:bodyPr/>
          <a:lstStyle/>
          <a:p>
            <a:pPr eaLnBrk="1" hangingPunct="1"/>
            <a:r>
              <a:rPr lang="en-AU" sz="1200" b="1" smtClean="0">
                <a:latin typeface="Tahoma" charset="0"/>
              </a:rPr>
              <a:t>C).   REMOVING BARRIERS BY CORRECTING OUR MISUNDERSTANDINGS ABOUT GOD (continued)</a:t>
            </a:r>
            <a:endParaRPr lang="en-US" sz="1200" b="1" smtClean="0">
              <a:latin typeface="Tahoma" charset="0"/>
            </a:endParaRPr>
          </a:p>
        </p:txBody>
      </p:sp>
      <p:sp>
        <p:nvSpPr>
          <p:cNvPr id="26628" name="Rectangle 3"/>
          <p:cNvSpPr>
            <a:spLocks noGrp="1" noChangeArrowheads="1"/>
          </p:cNvSpPr>
          <p:nvPr>
            <p:ph type="body" idx="1"/>
          </p:nvPr>
        </p:nvSpPr>
        <p:spPr>
          <a:xfrm>
            <a:off x="573088" y="838200"/>
            <a:ext cx="10302875" cy="5287963"/>
          </a:xfrm>
        </p:spPr>
        <p:txBody>
          <a:bodyPr/>
          <a:lstStyle/>
          <a:p>
            <a:pPr eaLnBrk="1" hangingPunct="1">
              <a:lnSpc>
                <a:spcPct val="80000"/>
              </a:lnSpc>
              <a:buFontTx/>
              <a:buNone/>
            </a:pPr>
            <a:r>
              <a:rPr lang="en-AU" sz="2800" b="1" smtClean="0">
                <a:latin typeface="Tahoma" charset="0"/>
              </a:rPr>
              <a:t>C2).	RELATING TO JESUS THE SON OF GOD</a:t>
            </a:r>
          </a:p>
          <a:p>
            <a:pPr eaLnBrk="1" hangingPunct="1">
              <a:lnSpc>
                <a:spcPct val="80000"/>
              </a:lnSpc>
            </a:pPr>
            <a:r>
              <a:rPr lang="en-AU" sz="2800" b="1" smtClean="0">
                <a:latin typeface="Tahoma" charset="0"/>
              </a:rPr>
              <a:t>Jesus is God’s Son and God’s agent </a:t>
            </a:r>
          </a:p>
          <a:p>
            <a:pPr lvl="1" eaLnBrk="1" hangingPunct="1">
              <a:lnSpc>
                <a:spcPct val="80000"/>
              </a:lnSpc>
            </a:pPr>
            <a:r>
              <a:rPr lang="en-AU" sz="2000" b="1" smtClean="0">
                <a:latin typeface="Tahoma" charset="0"/>
              </a:rPr>
              <a:t>in the Creation of the world. We are His creatures  </a:t>
            </a:r>
          </a:p>
          <a:p>
            <a:pPr lvl="1" eaLnBrk="1" hangingPunct="1">
              <a:lnSpc>
                <a:spcPct val="80000"/>
              </a:lnSpc>
            </a:pPr>
            <a:r>
              <a:rPr lang="en-AU" sz="2000" b="1" smtClean="0">
                <a:latin typeface="Tahoma" charset="0"/>
              </a:rPr>
              <a:t>In His Reconciliation of the world to Himself. </a:t>
            </a:r>
            <a:r>
              <a:rPr lang="en-US" sz="2000" b="1" i="1" smtClean="0">
                <a:solidFill>
                  <a:schemeClr val="accent2"/>
                </a:solidFill>
                <a:latin typeface="Tahoma" charset="0"/>
              </a:rPr>
              <a:t>2Cor 5:19  that is, in Christ God was reconciling the world to himself, not counting their trespasses against them, and entrusting to us the message of reconciliation.</a:t>
            </a:r>
            <a:r>
              <a:rPr lang="en-US" sz="2000" b="1" smtClean="0">
                <a:latin typeface="Tahoma" charset="0"/>
              </a:rPr>
              <a:t> </a:t>
            </a:r>
          </a:p>
          <a:p>
            <a:pPr lvl="1" eaLnBrk="1" hangingPunct="1">
              <a:lnSpc>
                <a:spcPct val="80000"/>
              </a:lnSpc>
            </a:pPr>
            <a:r>
              <a:rPr lang="en-AU" sz="2000" b="1" smtClean="0">
                <a:latin typeface="Tahoma" charset="0"/>
              </a:rPr>
              <a:t>In Saving us</a:t>
            </a:r>
          </a:p>
          <a:p>
            <a:pPr lvl="1" eaLnBrk="1" hangingPunct="1">
              <a:lnSpc>
                <a:spcPct val="80000"/>
              </a:lnSpc>
            </a:pPr>
            <a:r>
              <a:rPr lang="en-AU" sz="2000" b="1" smtClean="0">
                <a:latin typeface="Tahoma" charset="0"/>
              </a:rPr>
              <a:t>In Indwelling us by His Spirit</a:t>
            </a:r>
          </a:p>
          <a:p>
            <a:pPr lvl="1" eaLnBrk="1" hangingPunct="1">
              <a:lnSpc>
                <a:spcPct val="80000"/>
              </a:lnSpc>
            </a:pPr>
            <a:r>
              <a:rPr lang="en-AU" sz="2000" b="1" smtClean="0">
                <a:latin typeface="Tahoma" charset="0"/>
              </a:rPr>
              <a:t>In Praying for us </a:t>
            </a:r>
          </a:p>
          <a:p>
            <a:pPr lvl="1" eaLnBrk="1" hangingPunct="1">
              <a:lnSpc>
                <a:spcPct val="80000"/>
              </a:lnSpc>
            </a:pPr>
            <a:r>
              <a:rPr lang="en-AU" sz="2000" b="1" smtClean="0">
                <a:latin typeface="Tahoma" charset="0"/>
              </a:rPr>
              <a:t>In Coming for us at the end of time at His Second Coming</a:t>
            </a:r>
          </a:p>
          <a:p>
            <a:pPr eaLnBrk="1" hangingPunct="1">
              <a:lnSpc>
                <a:spcPct val="80000"/>
              </a:lnSpc>
            </a:pPr>
            <a:r>
              <a:rPr lang="en-AU" sz="2400" b="1" smtClean="0">
                <a:latin typeface="Tahoma" charset="0"/>
              </a:rPr>
              <a:t>Jesus is our Friend. </a:t>
            </a:r>
            <a:r>
              <a:rPr lang="en-AU" sz="2000" b="1" i="1" smtClean="0">
                <a:latin typeface="Tahoma" charset="0"/>
              </a:rPr>
              <a:t>“What a Friend We Have In Jesus”.</a:t>
            </a:r>
            <a:r>
              <a:rPr lang="en-AU" sz="2000" b="1" smtClean="0">
                <a:latin typeface="Tahoma" charset="0"/>
              </a:rPr>
              <a:t> </a:t>
            </a:r>
          </a:p>
          <a:p>
            <a:pPr eaLnBrk="1" hangingPunct="1">
              <a:lnSpc>
                <a:spcPct val="80000"/>
              </a:lnSpc>
            </a:pPr>
            <a:r>
              <a:rPr lang="en-US" sz="2000" b="1" i="1" smtClean="0">
                <a:solidFill>
                  <a:schemeClr val="accent2"/>
                </a:solidFill>
                <a:latin typeface="Tahoma" charset="0"/>
              </a:rPr>
              <a:t>Jn 15:15  No longer do I call you servants, for the servant does not know what his master is doing; but </a:t>
            </a:r>
            <a:r>
              <a:rPr lang="en-US" sz="2000" b="1" i="1" u="sng" smtClean="0">
                <a:solidFill>
                  <a:schemeClr val="accent2"/>
                </a:solidFill>
                <a:latin typeface="Tahoma" charset="0"/>
              </a:rPr>
              <a:t>I have called you friends</a:t>
            </a:r>
            <a:r>
              <a:rPr lang="en-US" sz="2000" b="1" i="1" smtClean="0">
                <a:solidFill>
                  <a:schemeClr val="accent2"/>
                </a:solidFill>
                <a:latin typeface="Tahoma" charset="0"/>
              </a:rPr>
              <a:t>, for all that I have heard from my Father I have made known to you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65A00282-6B1B-43B9-A64F-B770C87933D6}" type="slidenum">
              <a:rPr lang="en-AU"/>
              <a:pPr/>
              <a:t>28</a:t>
            </a:fld>
            <a:endParaRPr lang="en-AU"/>
          </a:p>
        </p:txBody>
      </p:sp>
      <p:sp>
        <p:nvSpPr>
          <p:cNvPr id="27651" name="Rectangle 2"/>
          <p:cNvSpPr>
            <a:spLocks noGrp="1" noChangeArrowheads="1"/>
          </p:cNvSpPr>
          <p:nvPr>
            <p:ph type="title"/>
          </p:nvPr>
        </p:nvSpPr>
        <p:spPr>
          <a:xfrm>
            <a:off x="573088" y="274638"/>
            <a:ext cx="10302875" cy="411162"/>
          </a:xfrm>
        </p:spPr>
        <p:txBody>
          <a:bodyPr/>
          <a:lstStyle/>
          <a:p>
            <a:pPr eaLnBrk="1" hangingPunct="1"/>
            <a:r>
              <a:rPr lang="en-AU" sz="1200" b="1" smtClean="0">
                <a:latin typeface="Tahoma" charset="0"/>
              </a:rPr>
              <a:t>C).   REMOVING BARRIERS BY CORRECTING OUR MISUNDERSTANDINGS ABOUT GOD (continued</a:t>
            </a:r>
            <a:r>
              <a:rPr lang="en-AU" sz="1600" b="1" smtClean="0">
                <a:latin typeface="Tahoma" charset="0"/>
              </a:rPr>
              <a:t>)</a:t>
            </a:r>
            <a:endParaRPr lang="en-US" sz="1600" b="1" smtClean="0">
              <a:latin typeface="Tahoma" charset="0"/>
            </a:endParaRPr>
          </a:p>
        </p:txBody>
      </p:sp>
      <p:sp>
        <p:nvSpPr>
          <p:cNvPr id="27652" name="Rectangle 3"/>
          <p:cNvSpPr>
            <a:spLocks noGrp="1" noChangeArrowheads="1"/>
          </p:cNvSpPr>
          <p:nvPr>
            <p:ph type="body" idx="1"/>
          </p:nvPr>
        </p:nvSpPr>
        <p:spPr>
          <a:xfrm>
            <a:off x="573088" y="685800"/>
            <a:ext cx="10207625" cy="5715000"/>
          </a:xfrm>
        </p:spPr>
        <p:txBody>
          <a:bodyPr/>
          <a:lstStyle/>
          <a:p>
            <a:pPr eaLnBrk="1" hangingPunct="1">
              <a:lnSpc>
                <a:spcPct val="80000"/>
              </a:lnSpc>
              <a:buFontTx/>
              <a:buNone/>
            </a:pPr>
            <a:r>
              <a:rPr lang="en-AU" sz="2800" b="1" smtClean="0">
                <a:latin typeface="Tahoma" charset="0"/>
              </a:rPr>
              <a:t>C3).	RELATING TO GOD THE HOLY SPIRIT</a:t>
            </a:r>
          </a:p>
          <a:p>
            <a:pPr eaLnBrk="1" hangingPunct="1">
              <a:lnSpc>
                <a:spcPct val="80000"/>
              </a:lnSpc>
            </a:pPr>
            <a:r>
              <a:rPr lang="en-AU" sz="2400" b="1" smtClean="0">
                <a:latin typeface="Tahoma" charset="0"/>
              </a:rPr>
              <a:t>He will be with us for ever </a:t>
            </a:r>
            <a:r>
              <a:rPr lang="en-US" sz="2000" b="1" i="1" smtClean="0">
                <a:solidFill>
                  <a:schemeClr val="accent2"/>
                </a:solidFill>
                <a:latin typeface="Tahoma" charset="0"/>
              </a:rPr>
              <a:t>Jn 14:16  And I will ask the Father, and he will give you </a:t>
            </a:r>
            <a:r>
              <a:rPr lang="en-US" sz="2000" b="1" i="1" u="sng" smtClean="0">
                <a:solidFill>
                  <a:schemeClr val="accent2"/>
                </a:solidFill>
                <a:latin typeface="Tahoma" charset="0"/>
              </a:rPr>
              <a:t>another Helper, to be with you forever</a:t>
            </a:r>
            <a:r>
              <a:rPr lang="en-US" sz="2000" b="1" i="1" smtClean="0">
                <a:solidFill>
                  <a:schemeClr val="accent2"/>
                </a:solidFill>
                <a:latin typeface="Tahoma" charset="0"/>
              </a:rPr>
              <a:t>, 17  even the Spirit of truth  … You know him, for he dwells with you and will be in you. </a:t>
            </a:r>
          </a:p>
          <a:p>
            <a:pPr eaLnBrk="1" hangingPunct="1">
              <a:lnSpc>
                <a:spcPct val="80000"/>
              </a:lnSpc>
            </a:pPr>
            <a:r>
              <a:rPr lang="en-AU" sz="2400" b="1" smtClean="0">
                <a:latin typeface="Tahoma" charset="0"/>
              </a:rPr>
              <a:t>We are “Sealed with the Spirit”.</a:t>
            </a:r>
            <a:r>
              <a:rPr lang="en-AU" sz="2400" b="1" i="1" smtClean="0">
                <a:solidFill>
                  <a:schemeClr val="accent2"/>
                </a:solidFill>
                <a:latin typeface="Tahoma" charset="0"/>
              </a:rPr>
              <a:t> </a:t>
            </a:r>
            <a:r>
              <a:rPr lang="en-AU" sz="2000" b="1" i="1" smtClean="0">
                <a:solidFill>
                  <a:schemeClr val="accent2"/>
                </a:solidFill>
                <a:latin typeface="Tahoma" charset="0"/>
              </a:rPr>
              <a:t>2 Cor 1:22, Eph 1:13, 4:30</a:t>
            </a:r>
            <a:endParaRPr lang="en-US" sz="2000" b="1" i="1" smtClean="0">
              <a:solidFill>
                <a:schemeClr val="accent2"/>
              </a:solidFill>
              <a:latin typeface="Tahoma" charset="0"/>
            </a:endParaRPr>
          </a:p>
          <a:p>
            <a:pPr eaLnBrk="1" hangingPunct="1">
              <a:lnSpc>
                <a:spcPct val="80000"/>
              </a:lnSpc>
            </a:pPr>
            <a:r>
              <a:rPr lang="en-AU" sz="2400" b="1" smtClean="0">
                <a:latin typeface="Tahoma" charset="0"/>
              </a:rPr>
              <a:t>He helps us to pray as we should. </a:t>
            </a:r>
            <a:r>
              <a:rPr lang="en-AU" sz="2000" b="1" i="1" smtClean="0">
                <a:solidFill>
                  <a:schemeClr val="accent2"/>
                </a:solidFill>
                <a:latin typeface="Tahoma" charset="0"/>
              </a:rPr>
              <a:t>Rom 8:26</a:t>
            </a:r>
          </a:p>
          <a:p>
            <a:pPr eaLnBrk="1" hangingPunct="1">
              <a:lnSpc>
                <a:spcPct val="80000"/>
              </a:lnSpc>
            </a:pPr>
            <a:r>
              <a:rPr lang="en-US" sz="2000" b="1" i="1" smtClean="0">
                <a:solidFill>
                  <a:schemeClr val="accent2"/>
                </a:solidFill>
                <a:latin typeface="Tahoma" charset="0"/>
              </a:rPr>
              <a:t>Likewise the Spirit helps us in our weakness. For we do not know what to pray for as we ought, but the Spirit himself intercedes for us with groanings too deep for words. </a:t>
            </a:r>
          </a:p>
          <a:p>
            <a:pPr eaLnBrk="1" hangingPunct="1">
              <a:lnSpc>
                <a:spcPct val="80000"/>
              </a:lnSpc>
            </a:pPr>
            <a:r>
              <a:rPr lang="en-AU" sz="2400" b="1" smtClean="0">
                <a:latin typeface="Tahoma" charset="0"/>
              </a:rPr>
              <a:t>He guides us, </a:t>
            </a:r>
            <a:r>
              <a:rPr lang="en-US" sz="2000" b="1" i="1" smtClean="0">
                <a:solidFill>
                  <a:schemeClr val="accent2"/>
                </a:solidFill>
                <a:latin typeface="Tahoma" charset="0"/>
              </a:rPr>
              <a:t>Rom 8:14  For all who are led by the Spirit of God are sons of God.</a:t>
            </a:r>
            <a:r>
              <a:rPr lang="en-US" sz="2000" b="1" smtClean="0">
                <a:latin typeface="Tahoma" charset="0"/>
              </a:rPr>
              <a:t> </a:t>
            </a:r>
          </a:p>
          <a:p>
            <a:pPr eaLnBrk="1" hangingPunct="1">
              <a:lnSpc>
                <a:spcPct val="80000"/>
              </a:lnSpc>
            </a:pPr>
            <a:r>
              <a:rPr lang="en-AU" sz="2400" b="1" smtClean="0">
                <a:latin typeface="Tahoma" charset="0"/>
              </a:rPr>
              <a:t>He fills us with God’s presence.</a:t>
            </a:r>
            <a:r>
              <a:rPr lang="en-US" sz="2400" b="1" smtClean="0">
                <a:latin typeface="Tahoma" charset="0"/>
              </a:rPr>
              <a:t> </a:t>
            </a:r>
            <a:r>
              <a:rPr lang="en-US" sz="2000" b="1" i="1" smtClean="0">
                <a:solidFill>
                  <a:schemeClr val="accent2"/>
                </a:solidFill>
                <a:latin typeface="Tahoma" charset="0"/>
              </a:rPr>
              <a:t>Eph 2:22</a:t>
            </a:r>
            <a:r>
              <a:rPr lang="en-US" sz="2400" b="1" smtClean="0">
                <a:latin typeface="Tahoma" charset="0"/>
              </a:rPr>
              <a:t>  </a:t>
            </a:r>
            <a:r>
              <a:rPr lang="en-US" sz="2000" b="1" i="1" smtClean="0">
                <a:solidFill>
                  <a:schemeClr val="accent2"/>
                </a:solidFill>
                <a:latin typeface="Tahoma" charset="0"/>
              </a:rPr>
              <a:t>In him you also are being built together into a dwelling place for God by the Spirit. </a:t>
            </a:r>
          </a:p>
          <a:p>
            <a:pPr eaLnBrk="1" hangingPunct="1">
              <a:lnSpc>
                <a:spcPct val="80000"/>
              </a:lnSpc>
            </a:pPr>
            <a:r>
              <a:rPr lang="en-AU" sz="2400" b="1" smtClean="0">
                <a:latin typeface="Tahoma" charset="0"/>
              </a:rPr>
              <a:t>We need to keep on being filled with the Holy Spirit!  </a:t>
            </a:r>
            <a:r>
              <a:rPr lang="en-AU" sz="2000" b="1" i="1" smtClean="0">
                <a:solidFill>
                  <a:schemeClr val="accent2"/>
                </a:solidFill>
                <a:latin typeface="Tahoma" charset="0"/>
              </a:rPr>
              <a:t>Eph 5:18</a:t>
            </a:r>
            <a:r>
              <a:rPr lang="en-AU" sz="2400" b="1" i="1" smtClean="0">
                <a:solidFill>
                  <a:schemeClr val="accent2"/>
                </a:solidFill>
                <a:latin typeface="Tahoma" charset="0"/>
              </a:rPr>
              <a:t> </a:t>
            </a:r>
            <a:endParaRPr lang="en-US" sz="2400" b="1" i="1" smtClean="0">
              <a:solidFill>
                <a:schemeClr val="accent2"/>
              </a:solidFill>
              <a:latin typeface="Tahoma"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A305DB2-6873-44B5-8327-BF5115C66F2C}" type="slidenum">
              <a:rPr lang="en-AU"/>
              <a:pPr>
                <a:defRPr/>
              </a:pPr>
              <a:t>29</a:t>
            </a:fld>
            <a:endParaRPr lang="en-AU"/>
          </a:p>
        </p:txBody>
      </p:sp>
      <p:sp>
        <p:nvSpPr>
          <p:cNvPr id="108546" name="Rectangle 2"/>
          <p:cNvSpPr>
            <a:spLocks noGrp="1" noChangeArrowheads="1"/>
          </p:cNvSpPr>
          <p:nvPr>
            <p:ph type="title"/>
          </p:nvPr>
        </p:nvSpPr>
        <p:spPr>
          <a:xfrm>
            <a:off x="381000" y="5105400"/>
            <a:ext cx="10304463" cy="1143000"/>
          </a:xfrm>
        </p:spPr>
        <p:txBody>
          <a:bodyPr/>
          <a:lstStyle/>
          <a:p>
            <a:pPr eaLnBrk="1" hangingPunct="1">
              <a:defRPr/>
            </a:pPr>
            <a:r>
              <a:rPr lang="en-AU" sz="2000" i="1" smtClean="0"/>
              <a:t>“Learning To Recognise And To Remove Barriers To Healing.”</a:t>
            </a:r>
            <a:endParaRPr lang="en-US" sz="2000" i="1" smtClean="0"/>
          </a:p>
        </p:txBody>
      </p:sp>
      <p:sp>
        <p:nvSpPr>
          <p:cNvPr id="108547" name="Rectangle 3"/>
          <p:cNvSpPr>
            <a:spLocks noGrp="1" noChangeArrowheads="1"/>
          </p:cNvSpPr>
          <p:nvPr>
            <p:ph type="body" idx="1"/>
          </p:nvPr>
        </p:nvSpPr>
        <p:spPr>
          <a:xfrm>
            <a:off x="573088" y="2743200"/>
            <a:ext cx="10302875" cy="1711325"/>
          </a:xfrm>
        </p:spPr>
        <p:txBody>
          <a:bodyPr/>
          <a:lstStyle/>
          <a:p>
            <a:pPr algn="ctr" eaLnBrk="1" hangingPunct="1">
              <a:buFont typeface="Wingdings" pitchFamily="2" charset="2"/>
              <a:buNone/>
              <a:defRPr/>
            </a:pPr>
            <a:r>
              <a:rPr lang="en-AU" sz="7200" smtClean="0"/>
              <a:t>THE END </a:t>
            </a:r>
            <a:endParaRPr lang="en-US" sz="7200" smtClean="0"/>
          </a:p>
        </p:txBody>
      </p:sp>
      <p:sp>
        <p:nvSpPr>
          <p:cNvPr id="108548" name="Text Box 4"/>
          <p:cNvSpPr txBox="1">
            <a:spLocks noChangeArrowheads="1"/>
          </p:cNvSpPr>
          <p:nvPr/>
        </p:nvSpPr>
        <p:spPr bwMode="auto">
          <a:xfrm>
            <a:off x="1430338" y="4343400"/>
            <a:ext cx="8491537" cy="914400"/>
          </a:xfrm>
          <a:prstGeom prst="rect">
            <a:avLst/>
          </a:prstGeom>
          <a:noFill/>
          <a:ln w="9525">
            <a:noFill/>
            <a:miter lim="800000"/>
            <a:headEnd/>
            <a:tailEnd/>
          </a:ln>
          <a:effectLst/>
        </p:spPr>
        <p:txBody>
          <a:bodyPr>
            <a:spAutoFit/>
          </a:bodyPr>
          <a:lstStyle/>
          <a:p>
            <a:pPr lvl="1" algn="ctr">
              <a:defRPr/>
            </a:pPr>
            <a:r>
              <a:rPr lang="en-US" b="1">
                <a:effectLst>
                  <a:outerShdw blurRad="38100" dist="38100" dir="2700000" algn="tl">
                    <a:srgbClr val="000000"/>
                  </a:outerShdw>
                </a:effectLst>
              </a:rPr>
              <a:t>TOPIC 1</a:t>
            </a:r>
          </a:p>
          <a:p>
            <a:pPr lvl="1" algn="ctr">
              <a:defRPr/>
            </a:pPr>
            <a:endParaRPr lang="en-US" b="1">
              <a:effectLst>
                <a:outerShdw blurRad="38100" dist="38100" dir="2700000" algn="tl">
                  <a:srgbClr val="000000"/>
                </a:outerShdw>
              </a:effectLst>
            </a:endParaRPr>
          </a:p>
          <a:p>
            <a:pPr lvl="1" algn="ctr">
              <a:defRPr/>
            </a:pPr>
            <a:r>
              <a:rPr lang="en-AU" b="1">
                <a:effectLst>
                  <a:outerShdw blurRad="38100" dist="38100" dir="2700000" algn="tl">
                    <a:srgbClr val="000000"/>
                  </a:outerShdw>
                </a:effectLst>
              </a:rPr>
              <a:t>“The Barriers Coming From Wrong Attitudes To God”</a:t>
            </a:r>
          </a:p>
          <a:p>
            <a:pPr algn="ctr">
              <a:spcBef>
                <a:spcPct val="50000"/>
              </a:spcBef>
              <a:defRPr/>
            </a:pP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2925" y="609600"/>
            <a:ext cx="10439400" cy="5139869"/>
          </a:xfrm>
          <a:prstGeom prst="rect">
            <a:avLst/>
          </a:prstGeom>
          <a:noFill/>
        </p:spPr>
        <p:txBody>
          <a:bodyPr wrap="square" rtlCol="0">
            <a:spAutoFit/>
          </a:bodyPr>
          <a:lstStyle/>
          <a:p>
            <a:pPr algn="ctr"/>
            <a:r>
              <a:rPr lang="en-US" sz="4000" b="1" dirty="0" smtClean="0">
                <a:latin typeface="Tahoma"/>
                <a:cs typeface="Tahoma"/>
              </a:rPr>
              <a:t>Structure of Day</a:t>
            </a:r>
          </a:p>
          <a:p>
            <a:pPr algn="ctr"/>
            <a:endParaRPr lang="en-US" sz="1600" b="1" dirty="0" smtClean="0">
              <a:latin typeface="Tahoma"/>
              <a:cs typeface="Tahoma"/>
            </a:endParaRPr>
          </a:p>
          <a:p>
            <a:r>
              <a:rPr lang="en-US" sz="3600" b="1" dirty="0" smtClean="0">
                <a:latin typeface="Tahoma"/>
                <a:cs typeface="Tahoma"/>
              </a:rPr>
              <a:t>1.30  	Sessions 1 &amp; 2</a:t>
            </a:r>
          </a:p>
          <a:p>
            <a:endParaRPr lang="en-US" sz="1600" b="1" dirty="0" smtClean="0">
              <a:latin typeface="Tahoma"/>
              <a:cs typeface="Tahoma"/>
            </a:endParaRPr>
          </a:p>
          <a:p>
            <a:r>
              <a:rPr lang="en-US" sz="3600" b="1" dirty="0" smtClean="0">
                <a:latin typeface="Tahoma"/>
                <a:cs typeface="Tahoma"/>
              </a:rPr>
              <a:t>3.30	Afternoon Tea</a:t>
            </a:r>
          </a:p>
          <a:p>
            <a:endParaRPr lang="en-US" sz="1600" b="1" dirty="0" smtClean="0">
              <a:latin typeface="Tahoma"/>
              <a:cs typeface="Tahoma"/>
            </a:endParaRPr>
          </a:p>
          <a:p>
            <a:r>
              <a:rPr lang="en-US" sz="3600" b="1" dirty="0" smtClean="0">
                <a:latin typeface="Tahoma"/>
                <a:cs typeface="Tahoma"/>
              </a:rPr>
              <a:t>4.00	Sessions 3 &amp; 4</a:t>
            </a:r>
          </a:p>
          <a:p>
            <a:endParaRPr lang="en-US" sz="1600" b="1" dirty="0" smtClean="0">
              <a:latin typeface="Tahoma"/>
              <a:cs typeface="Tahoma"/>
            </a:endParaRPr>
          </a:p>
          <a:p>
            <a:r>
              <a:rPr lang="en-US" sz="3600" b="1" dirty="0" smtClean="0">
                <a:latin typeface="Tahoma"/>
                <a:cs typeface="Tahoma"/>
              </a:rPr>
              <a:t>6.00	Dinner</a:t>
            </a:r>
          </a:p>
          <a:p>
            <a:endParaRPr lang="en-US" sz="1600" b="1" dirty="0" smtClean="0">
              <a:latin typeface="Tahoma"/>
              <a:cs typeface="Tahoma"/>
            </a:endParaRPr>
          </a:p>
          <a:p>
            <a:r>
              <a:rPr lang="en-US" sz="3600" b="1" dirty="0" smtClean="0">
                <a:latin typeface="Tahoma"/>
                <a:cs typeface="Tahoma"/>
              </a:rPr>
              <a:t>7.15	Evening Session and Prayer Ministry</a:t>
            </a:r>
            <a:endParaRPr lang="en-US" sz="3600" b="1" dirty="0" smtClean="0">
              <a:latin typeface="Tahoma"/>
              <a:cs typeface="Tahoma"/>
            </a:endParaRPr>
          </a:p>
          <a:p>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2925" y="609600"/>
            <a:ext cx="10439400" cy="4647426"/>
          </a:xfrm>
          <a:prstGeom prst="rect">
            <a:avLst/>
          </a:prstGeom>
          <a:noFill/>
        </p:spPr>
        <p:txBody>
          <a:bodyPr wrap="square" rtlCol="0">
            <a:spAutoFit/>
          </a:bodyPr>
          <a:lstStyle/>
          <a:p>
            <a:pPr algn="ctr"/>
            <a:r>
              <a:rPr lang="en-US" sz="4000" b="1" dirty="0" smtClean="0">
                <a:latin typeface="Tahoma"/>
                <a:cs typeface="Tahoma"/>
              </a:rPr>
              <a:t>Announcements Cont’d</a:t>
            </a:r>
          </a:p>
          <a:p>
            <a:pPr algn="ctr"/>
            <a:endParaRPr lang="en-US" sz="4000" b="1" dirty="0" smtClean="0">
              <a:latin typeface="Tahoma"/>
              <a:cs typeface="Tahoma"/>
            </a:endParaRPr>
          </a:p>
          <a:p>
            <a:r>
              <a:rPr lang="en-US" sz="3600" b="1" dirty="0" smtClean="0">
                <a:latin typeface="Tahoma"/>
                <a:cs typeface="Tahoma"/>
              </a:rPr>
              <a:t>Handouts – end of Session #3</a:t>
            </a:r>
          </a:p>
          <a:p>
            <a:endParaRPr lang="en-US" sz="3600" b="1" dirty="0" smtClean="0">
              <a:latin typeface="Tahoma"/>
              <a:cs typeface="Tahoma"/>
            </a:endParaRPr>
          </a:p>
          <a:p>
            <a:r>
              <a:rPr lang="en-US" sz="3600" b="1" dirty="0" smtClean="0">
                <a:latin typeface="Tahoma"/>
                <a:cs typeface="Tahoma"/>
              </a:rPr>
              <a:t>Questions for Jim – write down; give to me</a:t>
            </a:r>
          </a:p>
          <a:p>
            <a:endParaRPr lang="en-US" sz="3600" b="1" dirty="0" smtClean="0">
              <a:latin typeface="Tahoma"/>
              <a:cs typeface="Tahoma"/>
            </a:endParaRPr>
          </a:p>
          <a:p>
            <a:r>
              <a:rPr lang="en-US" sz="3600" b="1" dirty="0" smtClean="0">
                <a:latin typeface="Tahoma" pitchFamily="34" charset="0"/>
                <a:cs typeface="Tahoma" pitchFamily="34" charset="0"/>
              </a:rPr>
              <a:t>St Alfred’s prayer ministry training paper available  - $</a:t>
            </a:r>
            <a:r>
              <a:rPr lang="en-US" sz="3600" b="1" smtClean="0">
                <a:latin typeface="Tahoma" pitchFamily="34" charset="0"/>
                <a:cs typeface="Tahoma" pitchFamily="34" charset="0"/>
              </a:rPr>
              <a:t>2 available </a:t>
            </a:r>
            <a:r>
              <a:rPr lang="en-US" sz="3600" b="1" dirty="0" smtClean="0">
                <a:latin typeface="Tahoma" pitchFamily="34" charset="0"/>
                <a:cs typeface="Tahoma" pitchFamily="34" charset="0"/>
              </a:rPr>
              <a:t>in foyer</a:t>
            </a:r>
            <a:endParaRPr lang="en-US" sz="3600" b="1"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C6FF505-A78A-4ED9-B3E8-D353014688A5}" type="slidenum">
              <a:rPr lang="en-AU"/>
              <a:pPr>
                <a:defRPr/>
              </a:pPr>
              <a:t>5</a:t>
            </a:fld>
            <a:endParaRPr lang="en-AU"/>
          </a:p>
        </p:txBody>
      </p:sp>
      <p:sp>
        <p:nvSpPr>
          <p:cNvPr id="2050" name="Rectangle 2"/>
          <p:cNvSpPr>
            <a:spLocks noGrp="1" noChangeArrowheads="1"/>
          </p:cNvSpPr>
          <p:nvPr>
            <p:ph type="title"/>
          </p:nvPr>
        </p:nvSpPr>
        <p:spPr>
          <a:xfrm>
            <a:off x="573088" y="1143000"/>
            <a:ext cx="10302875" cy="762000"/>
          </a:xfrm>
        </p:spPr>
        <p:txBody>
          <a:bodyPr/>
          <a:lstStyle/>
          <a:p>
            <a:pPr eaLnBrk="1" hangingPunct="1">
              <a:defRPr/>
            </a:pPr>
            <a:r>
              <a:rPr lang="en-US" sz="4000" b="1" smtClean="0">
                <a:latin typeface="Times New Roman" pitchFamily="18" charset="0"/>
              </a:rPr>
              <a:t/>
            </a:r>
            <a:br>
              <a:rPr lang="en-US" sz="4000" b="1" smtClean="0">
                <a:latin typeface="Times New Roman" pitchFamily="18" charset="0"/>
              </a:rPr>
            </a:br>
            <a:r>
              <a:rPr lang="en-AU" sz="4000" b="1" smtClean="0">
                <a:latin typeface="Times New Roman" pitchFamily="18" charset="0"/>
              </a:rPr>
              <a:t/>
            </a:r>
            <a:br>
              <a:rPr lang="en-AU" sz="4000" b="1" smtClean="0">
                <a:latin typeface="Times New Roman" pitchFamily="18" charset="0"/>
              </a:rPr>
            </a:br>
            <a:endParaRPr lang="en-US" sz="4000" b="1" smtClean="0">
              <a:latin typeface="Times New Roman" pitchFamily="18" charset="0"/>
            </a:endParaRPr>
          </a:p>
        </p:txBody>
      </p:sp>
      <p:sp>
        <p:nvSpPr>
          <p:cNvPr id="2051" name="Rectangle 3"/>
          <p:cNvSpPr>
            <a:spLocks noGrp="1" noChangeArrowheads="1"/>
          </p:cNvSpPr>
          <p:nvPr>
            <p:ph type="body" idx="1"/>
          </p:nvPr>
        </p:nvSpPr>
        <p:spPr>
          <a:xfrm>
            <a:off x="858838" y="533400"/>
            <a:ext cx="9534525" cy="762000"/>
          </a:xfrm>
        </p:spPr>
        <p:txBody>
          <a:bodyPr/>
          <a:lstStyle/>
          <a:p>
            <a:pPr lvl="1" algn="ctr" eaLnBrk="1" hangingPunct="1">
              <a:buFontTx/>
              <a:buNone/>
              <a:defRPr/>
            </a:pPr>
            <a:r>
              <a:rPr lang="en-US" sz="1800" b="1" smtClean="0"/>
              <a:t>Series Title: “LEARNING TO RECOGNISE AND REMOVE BARRIERS TO HEALING”</a:t>
            </a:r>
            <a:endParaRPr lang="en-AU" sz="1800" b="1" smtClean="0"/>
          </a:p>
        </p:txBody>
      </p:sp>
      <p:sp>
        <p:nvSpPr>
          <p:cNvPr id="2055" name="Text Box 7"/>
          <p:cNvSpPr txBox="1">
            <a:spLocks noChangeArrowheads="1"/>
          </p:cNvSpPr>
          <p:nvPr/>
        </p:nvSpPr>
        <p:spPr bwMode="auto">
          <a:xfrm>
            <a:off x="1239838" y="2819400"/>
            <a:ext cx="9159875" cy="3113088"/>
          </a:xfrm>
          <a:prstGeom prst="rect">
            <a:avLst/>
          </a:prstGeom>
          <a:noFill/>
          <a:ln w="9525">
            <a:noFill/>
            <a:miter lim="800000"/>
            <a:headEnd/>
            <a:tailEnd/>
          </a:ln>
          <a:effectLst/>
        </p:spPr>
        <p:txBody>
          <a:bodyPr>
            <a:spAutoFit/>
          </a:bodyPr>
          <a:lstStyle/>
          <a:p>
            <a:pPr lvl="1">
              <a:defRPr/>
            </a:pPr>
            <a:r>
              <a:rPr lang="en-US" sz="3600" b="1">
                <a:effectLst>
                  <a:outerShdw blurRad="38100" dist="38100" dir="2700000" algn="tl">
                    <a:srgbClr val="000000"/>
                  </a:outerShdw>
                </a:effectLst>
                <a:latin typeface="Tahoma" charset="0"/>
              </a:rPr>
              <a:t>TOPIC 1</a:t>
            </a:r>
          </a:p>
          <a:p>
            <a:pPr lvl="1">
              <a:defRPr/>
            </a:pPr>
            <a:endParaRPr lang="en-US" sz="3600" b="1">
              <a:effectLst>
                <a:outerShdw blurRad="38100" dist="38100" dir="2700000" algn="tl">
                  <a:srgbClr val="000000"/>
                </a:outerShdw>
              </a:effectLst>
              <a:latin typeface="Tahoma" charset="0"/>
            </a:endParaRPr>
          </a:p>
          <a:p>
            <a:pPr lvl="1">
              <a:defRPr/>
            </a:pPr>
            <a:r>
              <a:rPr lang="en-AU" sz="3600" b="1">
                <a:effectLst>
                  <a:outerShdw blurRad="38100" dist="38100" dir="2700000" algn="tl">
                    <a:srgbClr val="000000"/>
                  </a:outerShdw>
                </a:effectLst>
                <a:latin typeface="Tahoma" charset="0"/>
              </a:rPr>
              <a:t>“The Barriers Coming From Wrong Attitudes To God”</a:t>
            </a:r>
          </a:p>
          <a:p>
            <a:pPr>
              <a:spcBef>
                <a:spcPct val="50000"/>
              </a:spcBef>
              <a:defRPr/>
            </a:pPr>
            <a:endParaRPr lang="en-US" sz="3600">
              <a:latin typeface="Tahoma"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30C65259-14A4-47E1-BBBB-F55ACF466BEA}" type="slidenum">
              <a:rPr lang="en-AU"/>
              <a:pPr/>
              <a:t>6</a:t>
            </a:fld>
            <a:endParaRPr lang="en-AU"/>
          </a:p>
        </p:txBody>
      </p:sp>
      <p:sp>
        <p:nvSpPr>
          <p:cNvPr id="5123" name="Rectangle 3"/>
          <p:cNvSpPr>
            <a:spLocks noGrp="1" noChangeArrowheads="1"/>
          </p:cNvSpPr>
          <p:nvPr>
            <p:ph type="body" idx="1"/>
          </p:nvPr>
        </p:nvSpPr>
        <p:spPr>
          <a:xfrm>
            <a:off x="573088" y="1295400"/>
            <a:ext cx="10302875" cy="4830763"/>
          </a:xfrm>
        </p:spPr>
        <p:txBody>
          <a:bodyPr/>
          <a:lstStyle/>
          <a:p>
            <a:pPr marL="609600" indent="-609600" eaLnBrk="1" hangingPunct="1">
              <a:lnSpc>
                <a:spcPct val="80000"/>
              </a:lnSpc>
            </a:pPr>
            <a:r>
              <a:rPr lang="en-US" sz="2800" b="1" smtClean="0">
                <a:latin typeface="Tahoma" charset="0"/>
              </a:rPr>
              <a:t>Human observation throughout history would show that 2 truths have to be held in tension</a:t>
            </a:r>
          </a:p>
          <a:p>
            <a:pPr marL="609600" indent="-609600" eaLnBrk="1" hangingPunct="1">
              <a:lnSpc>
                <a:spcPct val="80000"/>
              </a:lnSpc>
              <a:buFontTx/>
              <a:buNone/>
            </a:pPr>
            <a:r>
              <a:rPr lang="en-US" sz="2800" b="1" smtClean="0">
                <a:latin typeface="Tahoma" charset="0"/>
              </a:rPr>
              <a:t>1. 	God has the power to heal any sickness or disease. He is Almighty</a:t>
            </a:r>
          </a:p>
          <a:p>
            <a:pPr marL="609600" indent="-609600" eaLnBrk="1" hangingPunct="1">
              <a:lnSpc>
                <a:spcPct val="80000"/>
              </a:lnSpc>
              <a:buFontTx/>
              <a:buAutoNum type="arabicPeriod" startAt="2"/>
            </a:pPr>
            <a:r>
              <a:rPr lang="en-US" sz="2800" b="1" smtClean="0">
                <a:latin typeface="Tahoma" charset="0"/>
              </a:rPr>
              <a:t>Not all who receive prayer for healing, are healed completely.</a:t>
            </a:r>
          </a:p>
          <a:p>
            <a:pPr marL="609600" indent="-609600" eaLnBrk="1" hangingPunct="1">
              <a:lnSpc>
                <a:spcPct val="80000"/>
              </a:lnSpc>
              <a:buFontTx/>
              <a:buNone/>
            </a:pPr>
            <a:endParaRPr lang="en-US" sz="1600" b="1" smtClean="0">
              <a:latin typeface="Tahoma" charset="0"/>
            </a:endParaRPr>
          </a:p>
          <a:p>
            <a:pPr marL="609600" indent="-609600" eaLnBrk="1" hangingPunct="1">
              <a:lnSpc>
                <a:spcPct val="80000"/>
              </a:lnSpc>
              <a:buFontTx/>
              <a:buNone/>
            </a:pPr>
            <a:r>
              <a:rPr lang="en-US" sz="2800" b="1" smtClean="0">
                <a:latin typeface="Tahoma" charset="0"/>
              </a:rPr>
              <a:t>Thus there is </a:t>
            </a:r>
            <a:r>
              <a:rPr lang="en-US" sz="2800" b="1" i="1" smtClean="0">
                <a:latin typeface="Tahoma" charset="0"/>
              </a:rPr>
              <a:t>"The mystery of healing."</a:t>
            </a:r>
            <a:r>
              <a:rPr lang="en-US" sz="2800" b="1" smtClean="0">
                <a:latin typeface="Tahoma" charset="0"/>
              </a:rPr>
              <a:t>  Eg., Kathryn Kuhlmann was used to heal many people. Not all were healed.   </a:t>
            </a:r>
          </a:p>
          <a:p>
            <a:pPr marL="609600" indent="-609600" eaLnBrk="1" hangingPunct="1">
              <a:lnSpc>
                <a:spcPct val="80000"/>
              </a:lnSpc>
            </a:pPr>
            <a:r>
              <a:rPr lang="en-AU" sz="2800" b="1" smtClean="0">
                <a:latin typeface="Tahoma" charset="0"/>
              </a:rPr>
              <a:t>When asked to explain she replied that it was all part of the “mystery of healing.”</a:t>
            </a:r>
          </a:p>
        </p:txBody>
      </p:sp>
      <p:sp>
        <p:nvSpPr>
          <p:cNvPr id="5124" name="Text Box 4"/>
          <p:cNvSpPr txBox="1">
            <a:spLocks noChangeArrowheads="1"/>
          </p:cNvSpPr>
          <p:nvPr/>
        </p:nvSpPr>
        <p:spPr bwMode="auto">
          <a:xfrm>
            <a:off x="668338" y="304800"/>
            <a:ext cx="10017125" cy="523875"/>
          </a:xfrm>
          <a:prstGeom prst="rect">
            <a:avLst/>
          </a:prstGeom>
          <a:noFill/>
          <a:ln w="9525">
            <a:solidFill>
              <a:schemeClr val="tx1"/>
            </a:solidFill>
            <a:miter lim="800000"/>
            <a:headEnd/>
            <a:tailEnd/>
          </a:ln>
        </p:spPr>
        <p:txBody>
          <a:bodyPr>
            <a:spAutoFit/>
          </a:bodyPr>
          <a:lstStyle/>
          <a:p>
            <a:pPr>
              <a:spcBef>
                <a:spcPct val="50000"/>
              </a:spcBef>
            </a:pPr>
            <a:r>
              <a:rPr lang="en-AU" sz="2800" b="1">
                <a:latin typeface="Tahoma" charset="0"/>
              </a:rPr>
              <a:t>The Need For Honesty Regarding God And Healing</a:t>
            </a:r>
            <a:endParaRPr lang="en-US" sz="2800" b="1">
              <a:latin typeface="Tahom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B9274F4F-0184-4A8C-8180-1CE9627A8332}" type="slidenum">
              <a:rPr lang="en-AU"/>
              <a:pPr/>
              <a:t>7</a:t>
            </a:fld>
            <a:endParaRPr lang="en-AU"/>
          </a:p>
        </p:txBody>
      </p:sp>
      <p:sp>
        <p:nvSpPr>
          <p:cNvPr id="6147" name="Rectangle 3"/>
          <p:cNvSpPr>
            <a:spLocks noGrp="1" noChangeArrowheads="1"/>
          </p:cNvSpPr>
          <p:nvPr>
            <p:ph type="body" idx="1"/>
          </p:nvPr>
        </p:nvSpPr>
        <p:spPr>
          <a:xfrm>
            <a:off x="573088" y="304800"/>
            <a:ext cx="10398125" cy="6324600"/>
          </a:xfrm>
        </p:spPr>
        <p:txBody>
          <a:bodyPr/>
          <a:lstStyle/>
          <a:p>
            <a:pPr eaLnBrk="1" hangingPunct="1">
              <a:lnSpc>
                <a:spcPct val="80000"/>
              </a:lnSpc>
            </a:pPr>
            <a:r>
              <a:rPr lang="en-US" sz="2400" b="1" smtClean="0">
                <a:latin typeface="Tahoma" charset="0"/>
              </a:rPr>
              <a:t>Everything to do with God will have some element of mystery. </a:t>
            </a:r>
          </a:p>
          <a:p>
            <a:pPr eaLnBrk="1" hangingPunct="1">
              <a:lnSpc>
                <a:spcPct val="80000"/>
              </a:lnSpc>
            </a:pPr>
            <a:r>
              <a:rPr lang="en-AU" sz="2400" b="1" smtClean="0">
                <a:latin typeface="Tahoma" charset="0"/>
              </a:rPr>
              <a:t>The finite (humans) can never fully comprehend the Infinite (Almighty God).  </a:t>
            </a:r>
            <a:endParaRPr lang="en-US" sz="2400" b="1" smtClean="0">
              <a:latin typeface="Tahoma" charset="0"/>
            </a:endParaRPr>
          </a:p>
          <a:p>
            <a:pPr eaLnBrk="1" hangingPunct="1">
              <a:lnSpc>
                <a:spcPct val="80000"/>
              </a:lnSpc>
            </a:pPr>
            <a:r>
              <a:rPr lang="en-US" sz="2400" b="1" smtClean="0">
                <a:latin typeface="Tahoma" charset="0"/>
              </a:rPr>
              <a:t>Job’s conclusion. Job 42:1-6</a:t>
            </a:r>
            <a:r>
              <a:rPr lang="en-US" sz="2000" b="1" smtClean="0">
                <a:latin typeface="Tahoma" charset="0"/>
              </a:rPr>
              <a:t>, </a:t>
            </a:r>
            <a:r>
              <a:rPr lang="en-US" sz="2000" b="1" i="1" smtClean="0">
                <a:solidFill>
                  <a:schemeClr val="accent2"/>
                </a:solidFill>
                <a:latin typeface="Tahoma" charset="0"/>
              </a:rPr>
              <a:t>Then Job answered the LORD and said: 2  "I know that </a:t>
            </a:r>
            <a:r>
              <a:rPr lang="en-US" sz="2000" b="1" i="1" u="sng" smtClean="0">
                <a:solidFill>
                  <a:schemeClr val="accent2"/>
                </a:solidFill>
                <a:latin typeface="Tahoma" charset="0"/>
              </a:rPr>
              <a:t>you can do all things</a:t>
            </a:r>
            <a:r>
              <a:rPr lang="en-US" sz="2000" b="1" i="1" smtClean="0">
                <a:solidFill>
                  <a:schemeClr val="accent2"/>
                </a:solidFill>
                <a:latin typeface="Tahoma" charset="0"/>
              </a:rPr>
              <a:t>, and that </a:t>
            </a:r>
            <a:r>
              <a:rPr lang="en-US" sz="2000" b="1" i="1" u="sng" smtClean="0">
                <a:solidFill>
                  <a:schemeClr val="accent2"/>
                </a:solidFill>
                <a:latin typeface="Tahoma" charset="0"/>
              </a:rPr>
              <a:t>no purpose of yours can be thwarted</a:t>
            </a:r>
            <a:r>
              <a:rPr lang="en-US" sz="2000" b="1" i="1" smtClean="0">
                <a:solidFill>
                  <a:schemeClr val="accent2"/>
                </a:solidFill>
                <a:latin typeface="Tahoma" charset="0"/>
              </a:rPr>
              <a:t>. 3  'Who is this that hides counsel without knowledge?' Therefore I have uttered </a:t>
            </a:r>
            <a:r>
              <a:rPr lang="en-US" sz="2000" b="1" i="1" u="sng" smtClean="0">
                <a:solidFill>
                  <a:schemeClr val="accent2"/>
                </a:solidFill>
                <a:latin typeface="Tahoma" charset="0"/>
              </a:rPr>
              <a:t>what I did not understand</a:t>
            </a:r>
            <a:r>
              <a:rPr lang="en-US" sz="2000" b="1" i="1" smtClean="0">
                <a:solidFill>
                  <a:schemeClr val="accent2"/>
                </a:solidFill>
                <a:latin typeface="Tahoma" charset="0"/>
              </a:rPr>
              <a:t>, things too wonderful for me, </a:t>
            </a:r>
            <a:r>
              <a:rPr lang="en-US" sz="2000" b="1" i="1" u="sng" smtClean="0">
                <a:solidFill>
                  <a:schemeClr val="accent2"/>
                </a:solidFill>
                <a:latin typeface="Tahoma" charset="0"/>
              </a:rPr>
              <a:t>which I did not know</a:t>
            </a:r>
            <a:r>
              <a:rPr lang="en-US" sz="2000" b="1" i="1" smtClean="0">
                <a:solidFill>
                  <a:schemeClr val="accent2"/>
                </a:solidFill>
                <a:latin typeface="Tahoma" charset="0"/>
              </a:rPr>
              <a:t>. 4  'Hear, and I will speak; I will question you, and you make it known to me.' 5  I had heard of you by the hearing of the ear, but now my eye sees you; 6  therefore I despise myself, and repent in dust and ashes." </a:t>
            </a:r>
          </a:p>
          <a:p>
            <a:pPr eaLnBrk="1" hangingPunct="1">
              <a:lnSpc>
                <a:spcPct val="80000"/>
              </a:lnSpc>
            </a:pPr>
            <a:r>
              <a:rPr lang="en-US" sz="2400" b="1" smtClean="0">
                <a:latin typeface="Tahoma" charset="0"/>
              </a:rPr>
              <a:t>David’s conclusion. Ps 139:17-18</a:t>
            </a:r>
            <a:r>
              <a:rPr lang="en-US" sz="2000" b="1" smtClean="0">
                <a:latin typeface="Tahoma" charset="0"/>
              </a:rPr>
              <a:t>, </a:t>
            </a:r>
            <a:r>
              <a:rPr lang="en-US" sz="2000" b="1" i="1" smtClean="0">
                <a:solidFill>
                  <a:schemeClr val="accent2"/>
                </a:solidFill>
                <a:latin typeface="Tahoma" charset="0"/>
              </a:rPr>
              <a:t>How precious to me are your thoughts, O God! </a:t>
            </a:r>
            <a:r>
              <a:rPr lang="en-US" sz="2000" b="1" i="1" u="sng" smtClean="0">
                <a:solidFill>
                  <a:schemeClr val="accent2"/>
                </a:solidFill>
                <a:latin typeface="Tahoma" charset="0"/>
              </a:rPr>
              <a:t>How vast is the sum of them</a:t>
            </a:r>
            <a:r>
              <a:rPr lang="en-US" sz="2000" b="1" i="1" smtClean="0">
                <a:solidFill>
                  <a:schemeClr val="accent2"/>
                </a:solidFill>
                <a:latin typeface="Tahoma" charset="0"/>
              </a:rPr>
              <a:t>! 18  If I would count them, they are more than the sand. I awake, and I am still with you. </a:t>
            </a:r>
          </a:p>
          <a:p>
            <a:pPr eaLnBrk="1" hangingPunct="1">
              <a:lnSpc>
                <a:spcPct val="80000"/>
              </a:lnSpc>
            </a:pPr>
            <a:r>
              <a:rPr lang="en-US" sz="2400" b="1" smtClean="0">
                <a:latin typeface="Tahoma" charset="0"/>
              </a:rPr>
              <a:t>God’s declaration through Isaiah. Is 55:8-9</a:t>
            </a:r>
            <a:r>
              <a:rPr lang="en-US" sz="2000" b="1" smtClean="0">
                <a:latin typeface="Tahoma" charset="0"/>
              </a:rPr>
              <a:t>. </a:t>
            </a:r>
            <a:r>
              <a:rPr lang="en-AU" sz="2000" b="1" i="1" smtClean="0">
                <a:solidFill>
                  <a:schemeClr val="accent2"/>
                </a:solidFill>
                <a:latin typeface="Tahoma" charset="0"/>
              </a:rPr>
              <a:t>For my thoughts are not your thoughts, nor are your ways my ways, says the LORD. For as the heavens are higher than the earth, so are </a:t>
            </a:r>
            <a:r>
              <a:rPr lang="en-AU" sz="2000" b="1" i="1" u="sng" smtClean="0">
                <a:solidFill>
                  <a:schemeClr val="accent2"/>
                </a:solidFill>
                <a:latin typeface="Tahoma" charset="0"/>
              </a:rPr>
              <a:t>my ways higher than your ways</a:t>
            </a:r>
            <a:r>
              <a:rPr lang="en-AU" sz="2000" b="1" i="1" smtClean="0">
                <a:solidFill>
                  <a:schemeClr val="accent2"/>
                </a:solidFill>
                <a:latin typeface="Tahoma" charset="0"/>
              </a:rPr>
              <a:t> and </a:t>
            </a:r>
            <a:r>
              <a:rPr lang="en-AU" sz="2000" b="1" i="1" u="sng" smtClean="0">
                <a:solidFill>
                  <a:schemeClr val="accent2"/>
                </a:solidFill>
                <a:latin typeface="Tahoma" charset="0"/>
              </a:rPr>
              <a:t>my thoughts than your thoughts</a:t>
            </a:r>
            <a:r>
              <a:rPr lang="en-AU" sz="2000" b="1" i="1" smtClean="0">
                <a:solidFill>
                  <a:schemeClr val="accent2"/>
                </a:solidFill>
                <a:latin typeface="Tahoma" charset="0"/>
              </a:rPr>
              <a:t>.</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C14B00DA-952A-406D-81A3-8B2348336C92}" type="slidenum">
              <a:rPr lang="en-AU"/>
              <a:pPr/>
              <a:t>8</a:t>
            </a:fld>
            <a:endParaRPr lang="en-AU"/>
          </a:p>
        </p:txBody>
      </p:sp>
      <p:sp>
        <p:nvSpPr>
          <p:cNvPr id="7171" name="Rectangle 3"/>
          <p:cNvSpPr>
            <a:spLocks noGrp="1" noChangeArrowheads="1"/>
          </p:cNvSpPr>
          <p:nvPr>
            <p:ph type="body" idx="1"/>
          </p:nvPr>
        </p:nvSpPr>
        <p:spPr>
          <a:xfrm>
            <a:off x="573088" y="762000"/>
            <a:ext cx="10302875" cy="5791200"/>
          </a:xfrm>
        </p:spPr>
        <p:txBody>
          <a:bodyPr/>
          <a:lstStyle/>
          <a:p>
            <a:pPr eaLnBrk="1" hangingPunct="1">
              <a:lnSpc>
                <a:spcPct val="90000"/>
              </a:lnSpc>
            </a:pPr>
            <a:r>
              <a:rPr lang="en-US" sz="2800" b="1" smtClean="0">
                <a:latin typeface="Tahoma" charset="0"/>
              </a:rPr>
              <a:t>However:- Some negative factors have been observed which militate against the reception of healing by individuals.</a:t>
            </a:r>
          </a:p>
          <a:p>
            <a:pPr eaLnBrk="1" hangingPunct="1">
              <a:lnSpc>
                <a:spcPct val="90000"/>
              </a:lnSpc>
            </a:pPr>
            <a:r>
              <a:rPr lang="en-US" sz="2800" b="1" smtClean="0">
                <a:latin typeface="Tahoma" charset="0"/>
              </a:rPr>
              <a:t>Preparation for healing, means letting God show and correct any negative factors that inhibit healing.</a:t>
            </a:r>
          </a:p>
          <a:p>
            <a:pPr eaLnBrk="1" hangingPunct="1">
              <a:lnSpc>
                <a:spcPct val="90000"/>
              </a:lnSpc>
            </a:pPr>
            <a:r>
              <a:rPr lang="en-US" sz="2800" b="1" smtClean="0">
                <a:latin typeface="Tahoma" charset="0"/>
              </a:rPr>
              <a:t>Some of these negative factors which create barriers to healing, may be grouped under the following categories. </a:t>
            </a:r>
          </a:p>
          <a:p>
            <a:pPr eaLnBrk="1" hangingPunct="1">
              <a:lnSpc>
                <a:spcPct val="90000"/>
              </a:lnSpc>
            </a:pPr>
            <a:r>
              <a:rPr lang="en-US" sz="2800" b="1" smtClean="0">
                <a:latin typeface="Tahoma" charset="0"/>
              </a:rPr>
              <a:t>Each of them is like a "brick barrier" to God's grace and power. </a:t>
            </a:r>
            <a:endParaRPr lang="en-AU" sz="2800" b="1" smtClean="0">
              <a:latin typeface="Tahoma"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27B0771-1F9A-4427-B9B7-DFC5786CC167}" type="slidenum">
              <a:rPr lang="en-AU"/>
              <a:pPr>
                <a:defRPr/>
              </a:pPr>
              <a:t>9</a:t>
            </a:fld>
            <a:endParaRPr lang="en-AU"/>
          </a:p>
        </p:txBody>
      </p:sp>
      <p:sp>
        <p:nvSpPr>
          <p:cNvPr id="13314" name="Rectangle 2"/>
          <p:cNvSpPr>
            <a:spLocks noGrp="1" noChangeArrowheads="1"/>
          </p:cNvSpPr>
          <p:nvPr>
            <p:ph type="title"/>
          </p:nvPr>
        </p:nvSpPr>
        <p:spPr/>
        <p:txBody>
          <a:bodyPr/>
          <a:lstStyle/>
          <a:p>
            <a:pPr eaLnBrk="1" hangingPunct="1">
              <a:defRPr/>
            </a:pPr>
            <a:r>
              <a:rPr lang="en-AU" sz="3600" b="1" smtClean="0">
                <a:latin typeface="Tahoma" charset="0"/>
              </a:rPr>
              <a:t>A).  WRONG </a:t>
            </a:r>
            <a:r>
              <a:rPr lang="en-US" sz="3600" b="1" smtClean="0">
                <a:latin typeface="Tahoma" charset="0"/>
              </a:rPr>
              <a:t>MIND-SETS  ABOUT GOD AND HEALING</a:t>
            </a:r>
          </a:p>
        </p:txBody>
      </p:sp>
      <p:sp>
        <p:nvSpPr>
          <p:cNvPr id="13315" name="Rectangle 3"/>
          <p:cNvSpPr>
            <a:spLocks noGrp="1" noChangeArrowheads="1"/>
          </p:cNvSpPr>
          <p:nvPr>
            <p:ph type="body" idx="1"/>
          </p:nvPr>
        </p:nvSpPr>
        <p:spPr>
          <a:xfrm>
            <a:off x="573088" y="1828800"/>
            <a:ext cx="10302875" cy="4495800"/>
          </a:xfrm>
        </p:spPr>
        <p:txBody>
          <a:bodyPr/>
          <a:lstStyle/>
          <a:p>
            <a:pPr eaLnBrk="1" hangingPunct="1">
              <a:lnSpc>
                <a:spcPct val="80000"/>
              </a:lnSpc>
              <a:defRPr/>
            </a:pPr>
            <a:r>
              <a:rPr lang="en-US" sz="3600" b="1" smtClean="0"/>
              <a:t>1.  </a:t>
            </a:r>
            <a:r>
              <a:rPr lang="en-US" sz="3600" b="1" smtClean="0">
                <a:latin typeface="Tahoma" charset="0"/>
              </a:rPr>
              <a:t>Ignorance about the possibility</a:t>
            </a:r>
          </a:p>
          <a:p>
            <a:pPr eaLnBrk="1" hangingPunct="1">
              <a:lnSpc>
                <a:spcPct val="80000"/>
              </a:lnSpc>
              <a:buFont typeface="Wingdings" pitchFamily="2" charset="2"/>
              <a:buNone/>
              <a:defRPr/>
            </a:pPr>
            <a:r>
              <a:rPr lang="en-AU" sz="2800" b="1" smtClean="0">
                <a:latin typeface="Tahoma" charset="0"/>
              </a:rPr>
              <a:t>Many do not know God nor His power today. </a:t>
            </a:r>
            <a:endParaRPr lang="en-US" sz="2800" b="1" smtClean="0">
              <a:latin typeface="Tahoma" charset="0"/>
            </a:endParaRPr>
          </a:p>
          <a:p>
            <a:pPr eaLnBrk="1" hangingPunct="1">
              <a:lnSpc>
                <a:spcPct val="80000"/>
              </a:lnSpc>
              <a:defRPr/>
            </a:pPr>
            <a:r>
              <a:rPr lang="en-US" sz="3600" b="1" smtClean="0">
                <a:latin typeface="Tahoma" charset="0"/>
              </a:rPr>
              <a:t>2.  Scepticism. </a:t>
            </a:r>
            <a:r>
              <a:rPr lang="en-US" sz="2800" b="1" i="1" smtClean="0">
                <a:latin typeface="Tahoma" charset="0"/>
              </a:rPr>
              <a:t>“When I see it I’ll believe it!”</a:t>
            </a:r>
            <a:r>
              <a:rPr lang="en-US" sz="2800" b="1" smtClean="0">
                <a:latin typeface="Tahoma" charset="0"/>
              </a:rPr>
              <a:t>   Really?</a:t>
            </a:r>
            <a:r>
              <a:rPr lang="en-US" b="1" smtClean="0">
                <a:latin typeface="Tahoma" charset="0"/>
              </a:rPr>
              <a:t> </a:t>
            </a:r>
          </a:p>
          <a:p>
            <a:pPr eaLnBrk="1" hangingPunct="1">
              <a:lnSpc>
                <a:spcPct val="80000"/>
              </a:lnSpc>
              <a:defRPr/>
            </a:pPr>
            <a:r>
              <a:rPr lang="en-US" sz="3600" b="1" smtClean="0">
                <a:latin typeface="Tahoma" charset="0"/>
              </a:rPr>
              <a:t>3.  Unbelief regarding the healing power of God in today’s world</a:t>
            </a:r>
          </a:p>
          <a:p>
            <a:pPr eaLnBrk="1" hangingPunct="1">
              <a:lnSpc>
                <a:spcPct val="80000"/>
              </a:lnSpc>
              <a:buFont typeface="Wingdings" pitchFamily="2" charset="2"/>
              <a:buNone/>
              <a:defRPr/>
            </a:pPr>
            <a:r>
              <a:rPr lang="en-AU" sz="2800" b="1" smtClean="0">
                <a:latin typeface="Tahoma" charset="0"/>
              </a:rPr>
              <a:t>Jesus marvelled at the unbelief in His own generation. We will face it today as well. </a:t>
            </a:r>
            <a:endParaRPr lang="en-US" sz="2800" b="1" smtClean="0">
              <a:latin typeface="Tahoma"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ourier New"/>
        <a:ea typeface=""/>
        <a:cs typeface=""/>
      </a:majorFont>
      <a:minorFont>
        <a:latin typeface="Courier Ne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1067</TotalTime>
  <Words>1816</Words>
  <Application>Microsoft Office PowerPoint</Application>
  <PresentationFormat>Custom</PresentationFormat>
  <Paragraphs>210</Paragraphs>
  <Slides>29</Slides>
  <Notes>1</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Default Design</vt:lpstr>
      <vt:lpstr>Beam</vt:lpstr>
      <vt:lpstr>  Welcome to St Alfred’s  Prayer Ministry Seminar   </vt:lpstr>
      <vt:lpstr>Slide 2</vt:lpstr>
      <vt:lpstr>Slide 3</vt:lpstr>
      <vt:lpstr>Slide 4</vt:lpstr>
      <vt:lpstr>  </vt:lpstr>
      <vt:lpstr>Slide 6</vt:lpstr>
      <vt:lpstr>Slide 7</vt:lpstr>
      <vt:lpstr>Slide 8</vt:lpstr>
      <vt:lpstr>A).  WRONG MIND-SETS  ABOUT GOD AND HEALING</vt:lpstr>
      <vt:lpstr>B).  WRONG BELIEF ABOUT THE PERSONS IN THE GODHEAD.  </vt:lpstr>
      <vt:lpstr>B1).   Wrong Belief about God as Father</vt:lpstr>
      <vt:lpstr>Slide 12</vt:lpstr>
      <vt:lpstr> </vt:lpstr>
      <vt:lpstr>Slide 14</vt:lpstr>
      <vt:lpstr>Slide 15</vt:lpstr>
      <vt:lpstr>Slide 16</vt:lpstr>
      <vt:lpstr>Slide 17</vt:lpstr>
      <vt:lpstr>Slide 18</vt:lpstr>
      <vt:lpstr>Slide 19</vt:lpstr>
      <vt:lpstr>Slide 20</vt:lpstr>
      <vt:lpstr>3. The Present Ministry of the Holy Spirit (Continued</vt:lpstr>
      <vt:lpstr>3. The Present Ministry of the Holy Spirit (Continued</vt:lpstr>
      <vt:lpstr>THE HOLY SPIRIT AND US</vt:lpstr>
      <vt:lpstr>THE HOLY SPIRIT AND US (continued)</vt:lpstr>
      <vt:lpstr>C).  REMOVING BARRIERS BY CORRECTING OUR MISUNDERSTANDINGS ABOUT GOD</vt:lpstr>
      <vt:lpstr>C).   REMOVING BARRIERS BY CORRECTING OUR MISUNDERSTANDINGS ABOUT GOD (continued)</vt:lpstr>
      <vt:lpstr>C).   REMOVING BARRIERS BY CORRECTING OUR MISUNDERSTANDINGS ABOUT GOD (continued)</vt:lpstr>
      <vt:lpstr>C).   REMOVING BARRIERS BY CORRECTING OUR MISUNDERSTANDINGS ABOUT GOD (continued)</vt:lpstr>
      <vt:lpstr>“Learning To Recognise And To Remove Barriers To Healing.”</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LEARNING TO RECOGNISE AND REMOVE BARRIERS TO HEALING </dc:title>
  <dc:creator> </dc:creator>
  <cp:lastModifiedBy>Peter MacPherson</cp:lastModifiedBy>
  <cp:revision>61</cp:revision>
  <dcterms:created xsi:type="dcterms:W3CDTF">2002-10-03T02:33:28Z</dcterms:created>
  <dcterms:modified xsi:type="dcterms:W3CDTF">2010-03-25T05:01:08Z</dcterms:modified>
</cp:coreProperties>
</file>