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60" r:id="rId2"/>
  </p:sldMasterIdLst>
  <p:notesMasterIdLst>
    <p:notesMasterId r:id="rId28"/>
  </p:notesMasterIdLst>
  <p:handoutMasterIdLst>
    <p:handoutMasterId r:id="rId29"/>
  </p:handoutMasterIdLst>
  <p:sldIdLst>
    <p:sldId id="256" r:id="rId3"/>
    <p:sldId id="283" r:id="rId4"/>
    <p:sldId id="318" r:id="rId5"/>
    <p:sldId id="336" r:id="rId6"/>
    <p:sldId id="323" r:id="rId7"/>
    <p:sldId id="320" r:id="rId8"/>
    <p:sldId id="321" r:id="rId9"/>
    <p:sldId id="286" r:id="rId10"/>
    <p:sldId id="324" r:id="rId11"/>
    <p:sldId id="330" r:id="rId12"/>
    <p:sldId id="331" r:id="rId13"/>
    <p:sldId id="332" r:id="rId14"/>
    <p:sldId id="333" r:id="rId15"/>
    <p:sldId id="334" r:id="rId16"/>
    <p:sldId id="337" r:id="rId17"/>
    <p:sldId id="297" r:id="rId18"/>
    <p:sldId id="325" r:id="rId19"/>
    <p:sldId id="326" r:id="rId20"/>
    <p:sldId id="327" r:id="rId21"/>
    <p:sldId id="338" r:id="rId22"/>
    <p:sldId id="299" r:id="rId23"/>
    <p:sldId id="329" r:id="rId24"/>
    <p:sldId id="319" r:id="rId25"/>
    <p:sldId id="339" r:id="rId26"/>
    <p:sldId id="335" r:id="rId27"/>
  </p:sldIdLst>
  <p:sldSz cx="11449050" cy="6858000"/>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4" autoAdjust="0"/>
  </p:normalViewPr>
  <p:slideViewPr>
    <p:cSldViewPr>
      <p:cViewPr varScale="1">
        <p:scale>
          <a:sx n="62" d="100"/>
          <a:sy n="62" d="100"/>
        </p:scale>
        <p:origin x="-558" y="-90"/>
      </p:cViewPr>
      <p:guideLst>
        <p:guide orient="horz" pos="2160"/>
        <p:guide pos="36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BE6E23A-E834-49CD-9EAC-C2B6E9EE3B0F}"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70660" name="Rectangle 4"/>
          <p:cNvSpPr>
            <a:spLocks noGrp="1" noRot="1" noChangeAspect="1" noChangeArrowheads="1" noTextEdit="1"/>
          </p:cNvSpPr>
          <p:nvPr>
            <p:ph type="sldImg" idx="2"/>
          </p:nvPr>
        </p:nvSpPr>
        <p:spPr bwMode="auto">
          <a:xfrm>
            <a:off x="566738" y="685800"/>
            <a:ext cx="5724525" cy="3429000"/>
          </a:xfrm>
          <a:prstGeom prst="rect">
            <a:avLst/>
          </a:prstGeom>
          <a:noFill/>
          <a:ln w="9525">
            <a:solidFill>
              <a:srgbClr val="000000"/>
            </a:solidFill>
            <a:miter lim="800000"/>
            <a:headEnd/>
            <a:tailEnd/>
          </a:ln>
          <a:effec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ED5C3C-8A1D-41CA-B08B-B71ABB711CAD}"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37F48-B7A1-4439-A9B2-CB0DA08E651B}" type="slidenum">
              <a:rPr lang="en-AU"/>
              <a:pPr/>
              <a:t>1</a:t>
            </a:fld>
            <a:endParaRPr lang="en-AU"/>
          </a:p>
        </p:txBody>
      </p:sp>
      <p:sp>
        <p:nvSpPr>
          <p:cNvPr id="117762" name="Rectangle 2"/>
          <p:cNvSpPr>
            <a:spLocks noGrp="1" noRot="1" noChangeAspect="1" noChangeArrowheads="1" noTextEdit="1"/>
          </p:cNvSpPr>
          <p:nvPr>
            <p:ph type="sldImg"/>
          </p:nvPr>
        </p:nvSpPr>
        <p:spPr>
          <a:xfrm>
            <a:off x="566738" y="685800"/>
            <a:ext cx="5724525" cy="3429000"/>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a:xfrm>
            <a:off x="1144906" y="1524000"/>
            <a:ext cx="9544850" cy="1752600"/>
          </a:xfrm>
        </p:spPr>
        <p:txBody>
          <a:bodyPr/>
          <a:lstStyle>
            <a:lvl1pPr>
              <a:defRPr sz="5000"/>
            </a:lvl1pPr>
          </a:lstStyle>
          <a:p>
            <a:r>
              <a:rPr lang="en-US" altLang="en-US"/>
              <a:t>Click to edit Master title style</a:t>
            </a:r>
          </a:p>
        </p:txBody>
      </p:sp>
      <p:sp>
        <p:nvSpPr>
          <p:cNvPr id="169987" name="Rectangle 3"/>
          <p:cNvSpPr>
            <a:spLocks noGrp="1" noChangeArrowheads="1"/>
          </p:cNvSpPr>
          <p:nvPr>
            <p:ph type="subTitle" idx="1"/>
          </p:nvPr>
        </p:nvSpPr>
        <p:spPr>
          <a:xfrm>
            <a:off x="2480627" y="3962400"/>
            <a:ext cx="8205153" cy="1752600"/>
          </a:xfrm>
        </p:spPr>
        <p:txBody>
          <a:bodyPr/>
          <a:lstStyle>
            <a:lvl1pPr marL="0" indent="0">
              <a:buFont typeface="Wingdings" pitchFamily="2" charset="2"/>
              <a:buNone/>
              <a:defRPr sz="2800"/>
            </a:lvl1pPr>
          </a:lstStyle>
          <a:p>
            <a:r>
              <a:rPr lang="en-US" altLang="en-US"/>
              <a:t>Click to edit Master subtitle style</a:t>
            </a:r>
          </a:p>
        </p:txBody>
      </p:sp>
      <p:sp>
        <p:nvSpPr>
          <p:cNvPr id="169988" name="Rectangle 4"/>
          <p:cNvSpPr>
            <a:spLocks noGrp="1" noChangeArrowheads="1"/>
          </p:cNvSpPr>
          <p:nvPr>
            <p:ph type="dt" sz="half" idx="2"/>
          </p:nvPr>
        </p:nvSpPr>
        <p:spPr/>
        <p:txBody>
          <a:bodyPr/>
          <a:lstStyle>
            <a:lvl1pPr>
              <a:defRPr/>
            </a:lvl1pPr>
          </a:lstStyle>
          <a:p>
            <a:endParaRPr lang="en-US" altLang="en-US"/>
          </a:p>
        </p:txBody>
      </p:sp>
      <p:sp>
        <p:nvSpPr>
          <p:cNvPr id="169989" name="Rectangle 5"/>
          <p:cNvSpPr>
            <a:spLocks noGrp="1" noChangeArrowheads="1"/>
          </p:cNvSpPr>
          <p:nvPr>
            <p:ph type="ftr" sz="quarter" idx="3"/>
          </p:nvPr>
        </p:nvSpPr>
        <p:spPr>
          <a:xfrm>
            <a:off x="3911759" y="6243638"/>
            <a:ext cx="3625533" cy="457200"/>
          </a:xfrm>
        </p:spPr>
        <p:txBody>
          <a:bodyPr/>
          <a:lstStyle>
            <a:lvl1pPr>
              <a:defRPr/>
            </a:lvl1pPr>
          </a:lstStyle>
          <a:p>
            <a:r>
              <a:rPr lang="en-US" altLang="en-US"/>
              <a:t>Canon Jim Holbeck. </a:t>
            </a:r>
          </a:p>
        </p:txBody>
      </p:sp>
      <p:sp>
        <p:nvSpPr>
          <p:cNvPr id="169990" name="Rectangle 6"/>
          <p:cNvSpPr>
            <a:spLocks noGrp="1" noChangeArrowheads="1"/>
          </p:cNvSpPr>
          <p:nvPr>
            <p:ph type="sldNum" sz="quarter" idx="4"/>
          </p:nvPr>
        </p:nvSpPr>
        <p:spPr/>
        <p:txBody>
          <a:bodyPr/>
          <a:lstStyle>
            <a:lvl1pPr>
              <a:defRPr/>
            </a:lvl1pPr>
          </a:lstStyle>
          <a:p>
            <a:fld id="{F48C7AE9-FD7D-4835-8BD8-0068928BF297}" type="slidenum">
              <a:rPr lang="en-US" altLang="en-US"/>
              <a:pPr/>
              <a:t>‹#›</a:t>
            </a:fld>
            <a:endParaRPr lang="en-US" altLang="en-US"/>
          </a:p>
        </p:txBody>
      </p:sp>
      <p:sp>
        <p:nvSpPr>
          <p:cNvPr id="169991" name="Freeform 7"/>
          <p:cNvSpPr>
            <a:spLocks noChangeArrowheads="1"/>
          </p:cNvSpPr>
          <p:nvPr/>
        </p:nvSpPr>
        <p:spPr bwMode="auto">
          <a:xfrm>
            <a:off x="763270" y="1219200"/>
            <a:ext cx="992251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169992" name="Line 8"/>
          <p:cNvSpPr>
            <a:spLocks noChangeShapeType="1"/>
          </p:cNvSpPr>
          <p:nvPr/>
        </p:nvSpPr>
        <p:spPr bwMode="auto">
          <a:xfrm>
            <a:off x="2480628" y="3962400"/>
            <a:ext cx="8153473"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Canon Jim Holbeck. </a:t>
            </a:r>
          </a:p>
        </p:txBody>
      </p:sp>
      <p:sp>
        <p:nvSpPr>
          <p:cNvPr id="6" name="Slide Number Placeholder 5"/>
          <p:cNvSpPr>
            <a:spLocks noGrp="1"/>
          </p:cNvSpPr>
          <p:nvPr>
            <p:ph type="sldNum" sz="quarter" idx="12"/>
          </p:nvPr>
        </p:nvSpPr>
        <p:spPr/>
        <p:txBody>
          <a:bodyPr/>
          <a:lstStyle>
            <a:lvl1pPr>
              <a:defRPr/>
            </a:lvl1pPr>
          </a:lstStyle>
          <a:p>
            <a:fld id="{0A1008CD-9487-4707-A014-EE4F13F0E444}"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7813"/>
            <a:ext cx="2576036"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7813"/>
            <a:ext cx="7537291"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Canon Jim Holbeck. </a:t>
            </a:r>
          </a:p>
        </p:txBody>
      </p:sp>
      <p:sp>
        <p:nvSpPr>
          <p:cNvPr id="6" name="Slide Number Placeholder 5"/>
          <p:cNvSpPr>
            <a:spLocks noGrp="1"/>
          </p:cNvSpPr>
          <p:nvPr>
            <p:ph type="sldNum" sz="quarter" idx="12"/>
          </p:nvPr>
        </p:nvSpPr>
        <p:spPr/>
        <p:txBody>
          <a:bodyPr/>
          <a:lstStyle>
            <a:lvl1pPr>
              <a:defRPr/>
            </a:lvl1pPr>
          </a:lstStyle>
          <a:p>
            <a:fld id="{5F57B3C6-30DE-405C-9228-5FA82DF3BF4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2034" name="Group 2"/>
          <p:cNvGrpSpPr>
            <a:grpSpLocks/>
          </p:cNvGrpSpPr>
          <p:nvPr/>
        </p:nvGrpSpPr>
        <p:grpSpPr bwMode="auto">
          <a:xfrm>
            <a:off x="0" y="2438400"/>
            <a:ext cx="11449050" cy="4046538"/>
            <a:chOff x="0" y="1536"/>
            <a:chExt cx="5760" cy="2549"/>
          </a:xfrm>
        </p:grpSpPr>
        <p:sp>
          <p:nvSpPr>
            <p:cNvPr id="17203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7203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7203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7203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7203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7204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7204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7204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7204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7204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204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7204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204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204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7204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72050" name="Rectangle 18"/>
          <p:cNvSpPr>
            <a:spLocks noGrp="1" noChangeArrowheads="1"/>
          </p:cNvSpPr>
          <p:nvPr>
            <p:ph type="ctrTitle" sz="quarter"/>
          </p:nvPr>
        </p:nvSpPr>
        <p:spPr>
          <a:xfrm>
            <a:off x="858679" y="1768476"/>
            <a:ext cx="9731693" cy="1736725"/>
          </a:xfrm>
        </p:spPr>
        <p:txBody>
          <a:bodyPr anchor="b"/>
          <a:lstStyle>
            <a:lvl1pPr>
              <a:defRPr sz="5400"/>
            </a:lvl1pPr>
          </a:lstStyle>
          <a:p>
            <a:r>
              <a:rPr lang="en-US"/>
              <a:t>Click to edit Master title style</a:t>
            </a:r>
          </a:p>
        </p:txBody>
      </p:sp>
      <p:sp>
        <p:nvSpPr>
          <p:cNvPr id="172051" name="Rectangle 19"/>
          <p:cNvSpPr>
            <a:spLocks noGrp="1" noChangeArrowheads="1"/>
          </p:cNvSpPr>
          <p:nvPr>
            <p:ph type="subTitle" sz="quarter" idx="1"/>
          </p:nvPr>
        </p:nvSpPr>
        <p:spPr>
          <a:xfrm>
            <a:off x="1717358" y="3886200"/>
            <a:ext cx="8014335" cy="1752600"/>
          </a:xfrm>
        </p:spPr>
        <p:txBody>
          <a:bodyPr/>
          <a:lstStyle>
            <a:lvl1pPr marL="0" indent="0" algn="ctr">
              <a:buFontTx/>
              <a:buNone/>
              <a:defRPr/>
            </a:lvl1pPr>
          </a:lstStyle>
          <a:p>
            <a:r>
              <a:rPr lang="en-US"/>
              <a:t>Click to edit Master subtitle style</a:t>
            </a:r>
          </a:p>
        </p:txBody>
      </p:sp>
      <p:sp>
        <p:nvSpPr>
          <p:cNvPr id="172052" name="Rectangle 20"/>
          <p:cNvSpPr>
            <a:spLocks noGrp="1" noChangeArrowheads="1"/>
          </p:cNvSpPr>
          <p:nvPr>
            <p:ph type="dt" sz="quarter" idx="2"/>
          </p:nvPr>
        </p:nvSpPr>
        <p:spPr/>
        <p:txBody>
          <a:bodyPr/>
          <a:lstStyle>
            <a:lvl1pPr>
              <a:defRPr/>
            </a:lvl1pPr>
          </a:lstStyle>
          <a:p>
            <a:endParaRPr lang="en-US"/>
          </a:p>
        </p:txBody>
      </p:sp>
      <p:sp>
        <p:nvSpPr>
          <p:cNvPr id="172053" name="Rectangle 21"/>
          <p:cNvSpPr>
            <a:spLocks noGrp="1" noChangeArrowheads="1"/>
          </p:cNvSpPr>
          <p:nvPr>
            <p:ph type="ftr" sz="quarter" idx="3"/>
          </p:nvPr>
        </p:nvSpPr>
        <p:spPr/>
        <p:txBody>
          <a:bodyPr/>
          <a:lstStyle>
            <a:lvl1pPr>
              <a:defRPr/>
            </a:lvl1pPr>
          </a:lstStyle>
          <a:p>
            <a:r>
              <a:rPr lang="en-US"/>
              <a:t>Canon Jim Holbeck. </a:t>
            </a:r>
          </a:p>
        </p:txBody>
      </p:sp>
      <p:sp>
        <p:nvSpPr>
          <p:cNvPr id="172054" name="Rectangle 22"/>
          <p:cNvSpPr>
            <a:spLocks noGrp="1" noChangeArrowheads="1"/>
          </p:cNvSpPr>
          <p:nvPr>
            <p:ph type="sldNum" sz="quarter" idx="4"/>
          </p:nvPr>
        </p:nvSpPr>
        <p:spPr/>
        <p:txBody>
          <a:bodyPr/>
          <a:lstStyle>
            <a:lvl1pPr>
              <a:defRPr/>
            </a:lvl1pPr>
          </a:lstStyle>
          <a:p>
            <a:fld id="{F68FCC64-90D6-443F-9CFB-2BA96900D877}"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Canon Jim Holbeck. </a:t>
            </a:r>
          </a:p>
        </p:txBody>
      </p:sp>
      <p:sp>
        <p:nvSpPr>
          <p:cNvPr id="6" name="Slide Number Placeholder 5"/>
          <p:cNvSpPr>
            <a:spLocks noGrp="1"/>
          </p:cNvSpPr>
          <p:nvPr>
            <p:ph type="sldNum" sz="quarter" idx="12"/>
          </p:nvPr>
        </p:nvSpPr>
        <p:spPr/>
        <p:txBody>
          <a:bodyPr/>
          <a:lstStyle>
            <a:lvl1pPr>
              <a:defRPr/>
            </a:lvl1pPr>
          </a:lstStyle>
          <a:p>
            <a:fld id="{34AF83CB-4EE2-4268-9CE8-C36BB4DD7E5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Canon Jim Holbeck. </a:t>
            </a:r>
          </a:p>
        </p:txBody>
      </p:sp>
      <p:sp>
        <p:nvSpPr>
          <p:cNvPr id="6" name="Slide Number Placeholder 5"/>
          <p:cNvSpPr>
            <a:spLocks noGrp="1"/>
          </p:cNvSpPr>
          <p:nvPr>
            <p:ph type="sldNum" sz="quarter" idx="12"/>
          </p:nvPr>
        </p:nvSpPr>
        <p:spPr/>
        <p:txBody>
          <a:bodyPr/>
          <a:lstStyle>
            <a:lvl1pPr>
              <a:defRPr/>
            </a:lvl1pPr>
          </a:lstStyle>
          <a:p>
            <a:fld id="{9AACEBAB-2EED-4EE7-80CB-ED776D9AC73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Canon Jim Holbeck. </a:t>
            </a:r>
          </a:p>
        </p:txBody>
      </p:sp>
      <p:sp>
        <p:nvSpPr>
          <p:cNvPr id="7" name="Slide Number Placeholder 6"/>
          <p:cNvSpPr>
            <a:spLocks noGrp="1"/>
          </p:cNvSpPr>
          <p:nvPr>
            <p:ph type="sldNum" sz="quarter" idx="12"/>
          </p:nvPr>
        </p:nvSpPr>
        <p:spPr/>
        <p:txBody>
          <a:bodyPr/>
          <a:lstStyle>
            <a:lvl1pPr>
              <a:defRPr/>
            </a:lvl1pPr>
          </a:lstStyle>
          <a:p>
            <a:fld id="{6BE8691B-118E-4CE5-AADC-6A83DD2DA62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Canon Jim Holbeck. </a:t>
            </a:r>
          </a:p>
        </p:txBody>
      </p:sp>
      <p:sp>
        <p:nvSpPr>
          <p:cNvPr id="9" name="Slide Number Placeholder 8"/>
          <p:cNvSpPr>
            <a:spLocks noGrp="1"/>
          </p:cNvSpPr>
          <p:nvPr>
            <p:ph type="sldNum" sz="quarter" idx="12"/>
          </p:nvPr>
        </p:nvSpPr>
        <p:spPr/>
        <p:txBody>
          <a:bodyPr/>
          <a:lstStyle>
            <a:lvl1pPr>
              <a:defRPr/>
            </a:lvl1pPr>
          </a:lstStyle>
          <a:p>
            <a:fld id="{8CB2CD7C-5EE5-457B-A60A-7292DBEF55D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Canon Jim Holbeck. </a:t>
            </a:r>
          </a:p>
        </p:txBody>
      </p:sp>
      <p:sp>
        <p:nvSpPr>
          <p:cNvPr id="5" name="Slide Number Placeholder 4"/>
          <p:cNvSpPr>
            <a:spLocks noGrp="1"/>
          </p:cNvSpPr>
          <p:nvPr>
            <p:ph type="sldNum" sz="quarter" idx="12"/>
          </p:nvPr>
        </p:nvSpPr>
        <p:spPr/>
        <p:txBody>
          <a:bodyPr/>
          <a:lstStyle>
            <a:lvl1pPr>
              <a:defRPr/>
            </a:lvl1pPr>
          </a:lstStyle>
          <a:p>
            <a:fld id="{291BE264-B0BC-47BB-BDAF-B35938A66637}"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Canon Jim Holbeck. </a:t>
            </a:r>
          </a:p>
        </p:txBody>
      </p:sp>
      <p:sp>
        <p:nvSpPr>
          <p:cNvPr id="4" name="Slide Number Placeholder 3"/>
          <p:cNvSpPr>
            <a:spLocks noGrp="1"/>
          </p:cNvSpPr>
          <p:nvPr>
            <p:ph type="sldNum" sz="quarter" idx="12"/>
          </p:nvPr>
        </p:nvSpPr>
        <p:spPr/>
        <p:txBody>
          <a:bodyPr/>
          <a:lstStyle>
            <a:lvl1pPr>
              <a:defRPr/>
            </a:lvl1pPr>
          </a:lstStyle>
          <a:p>
            <a:fld id="{951444E1-CBDC-41E2-8CE5-D93F54015A3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Canon Jim Holbeck. </a:t>
            </a:r>
          </a:p>
        </p:txBody>
      </p:sp>
      <p:sp>
        <p:nvSpPr>
          <p:cNvPr id="7" name="Slide Number Placeholder 6"/>
          <p:cNvSpPr>
            <a:spLocks noGrp="1"/>
          </p:cNvSpPr>
          <p:nvPr>
            <p:ph type="sldNum" sz="quarter" idx="12"/>
          </p:nvPr>
        </p:nvSpPr>
        <p:spPr/>
        <p:txBody>
          <a:bodyPr/>
          <a:lstStyle>
            <a:lvl1pPr>
              <a:defRPr/>
            </a:lvl1pPr>
          </a:lstStyle>
          <a:p>
            <a:fld id="{3D512C5A-EDE7-4404-8535-652BBDF0F6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Canon Jim Holbeck. </a:t>
            </a:r>
          </a:p>
        </p:txBody>
      </p:sp>
      <p:sp>
        <p:nvSpPr>
          <p:cNvPr id="6" name="Slide Number Placeholder 5"/>
          <p:cNvSpPr>
            <a:spLocks noGrp="1"/>
          </p:cNvSpPr>
          <p:nvPr>
            <p:ph type="sldNum" sz="quarter" idx="12"/>
          </p:nvPr>
        </p:nvSpPr>
        <p:spPr/>
        <p:txBody>
          <a:bodyPr/>
          <a:lstStyle>
            <a:lvl1pPr>
              <a:defRPr/>
            </a:lvl1pPr>
          </a:lstStyle>
          <a:p>
            <a:fld id="{98B76009-5422-43C0-A2BB-9A2B1D7C9E9E}"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Canon Jim Holbeck. </a:t>
            </a:r>
          </a:p>
        </p:txBody>
      </p:sp>
      <p:sp>
        <p:nvSpPr>
          <p:cNvPr id="7" name="Slide Number Placeholder 6"/>
          <p:cNvSpPr>
            <a:spLocks noGrp="1"/>
          </p:cNvSpPr>
          <p:nvPr>
            <p:ph type="sldNum" sz="quarter" idx="12"/>
          </p:nvPr>
        </p:nvSpPr>
        <p:spPr/>
        <p:txBody>
          <a:bodyPr/>
          <a:lstStyle>
            <a:lvl1pPr>
              <a:defRPr/>
            </a:lvl1pPr>
          </a:lstStyle>
          <a:p>
            <a:fld id="{2DC9FC99-5E4A-41B3-BF48-FB9AAC05F4F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Canon Jim Holbeck. </a:t>
            </a:r>
          </a:p>
        </p:txBody>
      </p:sp>
      <p:sp>
        <p:nvSpPr>
          <p:cNvPr id="6" name="Slide Number Placeholder 5"/>
          <p:cNvSpPr>
            <a:spLocks noGrp="1"/>
          </p:cNvSpPr>
          <p:nvPr>
            <p:ph type="sldNum" sz="quarter" idx="12"/>
          </p:nvPr>
        </p:nvSpPr>
        <p:spPr/>
        <p:txBody>
          <a:bodyPr/>
          <a:lstStyle>
            <a:lvl1pPr>
              <a:defRPr/>
            </a:lvl1pPr>
          </a:lstStyle>
          <a:p>
            <a:fld id="{9B92AA4D-5C93-491C-8777-C6DE6E09303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4638"/>
            <a:ext cx="2576036"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4638"/>
            <a:ext cx="7537291"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Canon Jim Holbeck. </a:t>
            </a:r>
          </a:p>
        </p:txBody>
      </p:sp>
      <p:sp>
        <p:nvSpPr>
          <p:cNvPr id="6" name="Slide Number Placeholder 5"/>
          <p:cNvSpPr>
            <a:spLocks noGrp="1"/>
          </p:cNvSpPr>
          <p:nvPr>
            <p:ph type="sldNum" sz="quarter" idx="12"/>
          </p:nvPr>
        </p:nvSpPr>
        <p:spPr/>
        <p:txBody>
          <a:bodyPr/>
          <a:lstStyle>
            <a:lvl1pPr>
              <a:defRPr/>
            </a:lvl1pPr>
          </a:lstStyle>
          <a:p>
            <a:fld id="{A081300C-EFF6-4FD4-8709-E623A00228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Canon Jim Holbeck. </a:t>
            </a:r>
          </a:p>
        </p:txBody>
      </p:sp>
      <p:sp>
        <p:nvSpPr>
          <p:cNvPr id="6" name="Slide Number Placeholder 5"/>
          <p:cNvSpPr>
            <a:spLocks noGrp="1"/>
          </p:cNvSpPr>
          <p:nvPr>
            <p:ph type="sldNum" sz="quarter" idx="12"/>
          </p:nvPr>
        </p:nvSpPr>
        <p:spPr/>
        <p:txBody>
          <a:bodyPr/>
          <a:lstStyle>
            <a:lvl1pPr>
              <a:defRPr/>
            </a:lvl1pPr>
          </a:lstStyle>
          <a:p>
            <a:fld id="{15A1872D-E737-4F47-8E01-302832735BE8}"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Canon Jim Holbeck. </a:t>
            </a:r>
          </a:p>
        </p:txBody>
      </p:sp>
      <p:sp>
        <p:nvSpPr>
          <p:cNvPr id="7" name="Slide Number Placeholder 6"/>
          <p:cNvSpPr>
            <a:spLocks noGrp="1"/>
          </p:cNvSpPr>
          <p:nvPr>
            <p:ph type="sldNum" sz="quarter" idx="12"/>
          </p:nvPr>
        </p:nvSpPr>
        <p:spPr/>
        <p:txBody>
          <a:bodyPr/>
          <a:lstStyle>
            <a:lvl1pPr>
              <a:defRPr/>
            </a:lvl1pPr>
          </a:lstStyle>
          <a:p>
            <a:fld id="{92B92DED-300A-4F51-BF44-D3050CAD4956}"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4638"/>
            <a:ext cx="1030414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Canon Jim Holbeck. </a:t>
            </a:r>
          </a:p>
        </p:txBody>
      </p:sp>
      <p:sp>
        <p:nvSpPr>
          <p:cNvPr id="9" name="Slide Number Placeholder 8"/>
          <p:cNvSpPr>
            <a:spLocks noGrp="1"/>
          </p:cNvSpPr>
          <p:nvPr>
            <p:ph type="sldNum" sz="quarter" idx="12"/>
          </p:nvPr>
        </p:nvSpPr>
        <p:spPr/>
        <p:txBody>
          <a:bodyPr/>
          <a:lstStyle>
            <a:lvl1pPr>
              <a:defRPr/>
            </a:lvl1pPr>
          </a:lstStyle>
          <a:p>
            <a:fld id="{B83C960F-0B8E-4FAA-B587-DF18A210403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Canon Jim Holbeck. </a:t>
            </a:r>
          </a:p>
        </p:txBody>
      </p:sp>
      <p:sp>
        <p:nvSpPr>
          <p:cNvPr id="5" name="Slide Number Placeholder 4"/>
          <p:cNvSpPr>
            <a:spLocks noGrp="1"/>
          </p:cNvSpPr>
          <p:nvPr>
            <p:ph type="sldNum" sz="quarter" idx="12"/>
          </p:nvPr>
        </p:nvSpPr>
        <p:spPr/>
        <p:txBody>
          <a:bodyPr/>
          <a:lstStyle>
            <a:lvl1pPr>
              <a:defRPr/>
            </a:lvl1pPr>
          </a:lstStyle>
          <a:p>
            <a:fld id="{38DC5A3A-D456-42A4-A28B-33911DD7390A}"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Canon Jim Holbeck. </a:t>
            </a:r>
          </a:p>
        </p:txBody>
      </p:sp>
      <p:sp>
        <p:nvSpPr>
          <p:cNvPr id="4" name="Slide Number Placeholder 3"/>
          <p:cNvSpPr>
            <a:spLocks noGrp="1"/>
          </p:cNvSpPr>
          <p:nvPr>
            <p:ph type="sldNum" sz="quarter" idx="12"/>
          </p:nvPr>
        </p:nvSpPr>
        <p:spPr/>
        <p:txBody>
          <a:bodyPr/>
          <a:lstStyle>
            <a:lvl1pPr>
              <a:defRPr/>
            </a:lvl1pPr>
          </a:lstStyle>
          <a:p>
            <a:fld id="{D09616D5-5E4D-4F2B-8B74-30E06DF4CDA4}"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Canon Jim Holbeck. </a:t>
            </a:r>
          </a:p>
        </p:txBody>
      </p:sp>
      <p:sp>
        <p:nvSpPr>
          <p:cNvPr id="7" name="Slide Number Placeholder 6"/>
          <p:cNvSpPr>
            <a:spLocks noGrp="1"/>
          </p:cNvSpPr>
          <p:nvPr>
            <p:ph type="sldNum" sz="quarter" idx="12"/>
          </p:nvPr>
        </p:nvSpPr>
        <p:spPr/>
        <p:txBody>
          <a:bodyPr/>
          <a:lstStyle>
            <a:lvl1pPr>
              <a:defRPr/>
            </a:lvl1pPr>
          </a:lstStyle>
          <a:p>
            <a:fld id="{DFF58339-A18E-4A99-B88B-B24FB48A028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Canon Jim Holbeck. </a:t>
            </a:r>
          </a:p>
        </p:txBody>
      </p:sp>
      <p:sp>
        <p:nvSpPr>
          <p:cNvPr id="7" name="Slide Number Placeholder 6"/>
          <p:cNvSpPr>
            <a:spLocks noGrp="1"/>
          </p:cNvSpPr>
          <p:nvPr>
            <p:ph type="sldNum" sz="quarter" idx="12"/>
          </p:nvPr>
        </p:nvSpPr>
        <p:spPr/>
        <p:txBody>
          <a:bodyPr/>
          <a:lstStyle>
            <a:lvl1pPr>
              <a:defRPr/>
            </a:lvl1pPr>
          </a:lstStyle>
          <a:p>
            <a:fld id="{16B3533B-1D72-4E06-8590-D3557363419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bwMode="auto">
          <a:xfrm>
            <a:off x="572453" y="277814"/>
            <a:ext cx="10304145"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68963" name="Rectangle 3"/>
          <p:cNvSpPr>
            <a:spLocks noGrp="1" noChangeArrowheads="1"/>
          </p:cNvSpPr>
          <p:nvPr>
            <p:ph type="body" idx="1"/>
          </p:nvPr>
        </p:nvSpPr>
        <p:spPr bwMode="auto">
          <a:xfrm>
            <a:off x="572453" y="1600201"/>
            <a:ext cx="10304145"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8964" name="Rectangle 4"/>
          <p:cNvSpPr>
            <a:spLocks noGrp="1" noChangeArrowheads="1"/>
          </p:cNvSpPr>
          <p:nvPr>
            <p:ph type="dt" sz="half" idx="2"/>
          </p:nvPr>
        </p:nvSpPr>
        <p:spPr bwMode="auto">
          <a:xfrm>
            <a:off x="5724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168965" name="Rectangle 5"/>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Canon Jim Holbeck. </a:t>
            </a:r>
          </a:p>
        </p:txBody>
      </p:sp>
      <p:sp>
        <p:nvSpPr>
          <p:cNvPr id="168966" name="Rectangle 6"/>
          <p:cNvSpPr>
            <a:spLocks noGrp="1" noChangeArrowheads="1"/>
          </p:cNvSpPr>
          <p:nvPr>
            <p:ph type="sldNum" sz="quarter" idx="4"/>
          </p:nvPr>
        </p:nvSpPr>
        <p:spPr bwMode="auto">
          <a:xfrm>
            <a:off x="82051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F3D7152-B428-4369-93BB-18B9B5763AE0}" type="slidenum">
              <a:rPr lang="en-US" altLang="en-US"/>
              <a:pPr/>
              <a:t>‹#›</a:t>
            </a:fld>
            <a:endParaRPr lang="en-US" altLang="en-US"/>
          </a:p>
        </p:txBody>
      </p:sp>
      <p:sp>
        <p:nvSpPr>
          <p:cNvPr id="168967" name="Freeform 7"/>
          <p:cNvSpPr>
            <a:spLocks noChangeArrowheads="1"/>
          </p:cNvSpPr>
          <p:nvPr/>
        </p:nvSpPr>
        <p:spPr bwMode="auto">
          <a:xfrm>
            <a:off x="477044" y="228600"/>
            <a:ext cx="1030414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168968" name="Line 8"/>
          <p:cNvSpPr>
            <a:spLocks noChangeShapeType="1"/>
          </p:cNvSpPr>
          <p:nvPr/>
        </p:nvSpPr>
        <p:spPr bwMode="auto">
          <a:xfrm>
            <a:off x="572453" y="6172200"/>
            <a:ext cx="10304145"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71010" name="Group 2"/>
          <p:cNvGrpSpPr>
            <a:grpSpLocks/>
          </p:cNvGrpSpPr>
          <p:nvPr/>
        </p:nvGrpSpPr>
        <p:grpSpPr bwMode="auto">
          <a:xfrm>
            <a:off x="0" y="2438400"/>
            <a:ext cx="11449050" cy="4046538"/>
            <a:chOff x="0" y="1536"/>
            <a:chExt cx="5760" cy="2549"/>
          </a:xfrm>
        </p:grpSpPr>
        <p:sp>
          <p:nvSpPr>
            <p:cNvPr id="171011"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71012"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71013"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71014"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71015"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71016"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71017"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71018"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71019"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71020"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1021"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71022"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1023"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71024"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71025"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71026" name="Rectangle 18"/>
          <p:cNvSpPr>
            <a:spLocks noGrp="1" noChangeArrowheads="1"/>
          </p:cNvSpPr>
          <p:nvPr>
            <p:ph type="title"/>
          </p:nvPr>
        </p:nvSpPr>
        <p:spPr bwMode="auto">
          <a:xfrm>
            <a:off x="572453" y="274638"/>
            <a:ext cx="1030414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71027" name="Rectangle 19"/>
          <p:cNvSpPr>
            <a:spLocks noGrp="1" noChangeArrowheads="1"/>
          </p:cNvSpPr>
          <p:nvPr>
            <p:ph type="dt" sz="half" idx="2"/>
          </p:nvPr>
        </p:nvSpPr>
        <p:spPr bwMode="auto">
          <a:xfrm>
            <a:off x="5724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p>
        </p:txBody>
      </p:sp>
      <p:sp>
        <p:nvSpPr>
          <p:cNvPr id="171028" name="Rectangle 20"/>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n-US"/>
              <a:t>Canon Jim Holbeck. </a:t>
            </a:r>
          </a:p>
        </p:txBody>
      </p:sp>
      <p:sp>
        <p:nvSpPr>
          <p:cNvPr id="171029" name="Rectangle 21"/>
          <p:cNvSpPr>
            <a:spLocks noGrp="1" noChangeArrowheads="1"/>
          </p:cNvSpPr>
          <p:nvPr>
            <p:ph type="sldNum" sz="quarter" idx="4"/>
          </p:nvPr>
        </p:nvSpPr>
        <p:spPr bwMode="auto">
          <a:xfrm>
            <a:off x="82051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0929B104-C256-49A9-9E0E-9C84149C1FF4}" type="slidenum">
              <a:rPr lang="en-US"/>
              <a:pPr/>
              <a:t>‹#›</a:t>
            </a:fld>
            <a:endParaRPr lang="en-US"/>
          </a:p>
        </p:txBody>
      </p:sp>
      <p:sp>
        <p:nvSpPr>
          <p:cNvPr id="171030" name="Rectangle 22"/>
          <p:cNvSpPr>
            <a:spLocks noGrp="1" noChangeArrowheads="1"/>
          </p:cNvSpPr>
          <p:nvPr>
            <p:ph type="body" idx="1"/>
          </p:nvPr>
        </p:nvSpPr>
        <p:spPr bwMode="auto">
          <a:xfrm>
            <a:off x="572453" y="1600200"/>
            <a:ext cx="10304145"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Canon Jim Holbeck. </a:t>
            </a:r>
          </a:p>
        </p:txBody>
      </p:sp>
      <p:sp>
        <p:nvSpPr>
          <p:cNvPr id="6" name="Slide Number Placeholder 5"/>
          <p:cNvSpPr>
            <a:spLocks noGrp="1"/>
          </p:cNvSpPr>
          <p:nvPr>
            <p:ph type="sldNum" sz="quarter" idx="12"/>
          </p:nvPr>
        </p:nvSpPr>
        <p:spPr/>
        <p:txBody>
          <a:bodyPr/>
          <a:lstStyle/>
          <a:p>
            <a:fld id="{2338E099-4F89-4ECF-A64F-E47EA713141F}" type="slidenum">
              <a:rPr lang="en-US"/>
              <a:pPr/>
              <a:t>1</a:t>
            </a:fld>
            <a:endParaRPr lang="en-US"/>
          </a:p>
        </p:txBody>
      </p:sp>
      <p:sp>
        <p:nvSpPr>
          <p:cNvPr id="2050" name="Rectangle 2"/>
          <p:cNvSpPr>
            <a:spLocks noGrp="1" noChangeArrowheads="1"/>
          </p:cNvSpPr>
          <p:nvPr>
            <p:ph type="title"/>
          </p:nvPr>
        </p:nvSpPr>
        <p:spPr>
          <a:xfrm>
            <a:off x="572453" y="274638"/>
            <a:ext cx="10304145" cy="2087562"/>
          </a:xfrm>
        </p:spPr>
        <p:txBody>
          <a:bodyPr/>
          <a:lstStyle/>
          <a:p>
            <a:r>
              <a:rPr lang="en-US" sz="4000" b="0">
                <a:latin typeface="Times New Roman" pitchFamily="18" charset="0"/>
              </a:rPr>
              <a:t/>
            </a:r>
            <a:br>
              <a:rPr lang="en-US" sz="4000" b="0">
                <a:latin typeface="Times New Roman" pitchFamily="18" charset="0"/>
              </a:rPr>
            </a:br>
            <a:r>
              <a:rPr lang="en-AU" sz="4000" b="0">
                <a:latin typeface="Times New Roman" pitchFamily="18" charset="0"/>
              </a:rPr>
              <a:t/>
            </a:r>
            <a:br>
              <a:rPr lang="en-AU" sz="4000" b="0">
                <a:latin typeface="Times New Roman" pitchFamily="18" charset="0"/>
              </a:rPr>
            </a:br>
            <a:endParaRPr lang="en-US" sz="4000" b="0">
              <a:latin typeface="Times New Roman" pitchFamily="18" charset="0"/>
            </a:endParaRPr>
          </a:p>
        </p:txBody>
      </p:sp>
      <p:sp>
        <p:nvSpPr>
          <p:cNvPr id="2051" name="Rectangle 3"/>
          <p:cNvSpPr>
            <a:spLocks noGrp="1" noChangeArrowheads="1"/>
          </p:cNvSpPr>
          <p:nvPr>
            <p:ph type="body" idx="1"/>
          </p:nvPr>
        </p:nvSpPr>
        <p:spPr>
          <a:xfrm>
            <a:off x="667861" y="381000"/>
            <a:ext cx="9534913" cy="304800"/>
          </a:xfrm>
        </p:spPr>
        <p:txBody>
          <a:bodyPr/>
          <a:lstStyle/>
          <a:p>
            <a:pPr lvl="1" algn="ctr">
              <a:buFontTx/>
              <a:buNone/>
            </a:pPr>
            <a:r>
              <a:rPr lang="en-US" sz="1400" b="1"/>
              <a:t>Series Title: LEARNING TO RECOGNISE AND REMOVE BARRIERS TO HEALING</a:t>
            </a:r>
            <a:endParaRPr lang="en-AU" sz="1400" b="1"/>
          </a:p>
        </p:txBody>
      </p:sp>
      <p:sp>
        <p:nvSpPr>
          <p:cNvPr id="2053" name="Rectangle 5"/>
          <p:cNvSpPr>
            <a:spLocks noChangeArrowheads="1"/>
          </p:cNvSpPr>
          <p:nvPr/>
        </p:nvSpPr>
        <p:spPr bwMode="auto">
          <a:xfrm>
            <a:off x="763270" y="1828801"/>
            <a:ext cx="9922510" cy="3140075"/>
          </a:xfrm>
          <a:prstGeom prst="rect">
            <a:avLst/>
          </a:prstGeom>
          <a:noFill/>
          <a:ln w="9525">
            <a:noFill/>
            <a:miter lim="800000"/>
            <a:headEnd/>
            <a:tailEnd/>
          </a:ln>
          <a:effectLst/>
        </p:spPr>
        <p:txBody>
          <a:bodyPr>
            <a:spAutoFit/>
          </a:bodyPr>
          <a:lstStyle/>
          <a:p>
            <a:r>
              <a:rPr lang="en-US" sz="4000" b="1">
                <a:effectLst>
                  <a:outerShdw blurRad="38100" dist="38100" dir="2700000" algn="tl">
                    <a:srgbClr val="000000"/>
                  </a:outerShdw>
                </a:effectLst>
                <a:latin typeface="Tahoma" pitchFamily="34" charset="0"/>
              </a:rPr>
              <a:t>TOPIC 3 </a:t>
            </a:r>
          </a:p>
          <a:p>
            <a:endParaRPr lang="en-US" sz="4000" b="1">
              <a:effectLst>
                <a:outerShdw blurRad="38100" dist="38100" dir="2700000" algn="tl">
                  <a:srgbClr val="000000"/>
                </a:outerShdw>
              </a:effectLst>
              <a:latin typeface="Tahoma" pitchFamily="34" charset="0"/>
            </a:endParaRPr>
          </a:p>
          <a:p>
            <a:pPr algn="ctr"/>
            <a:r>
              <a:rPr lang="en-US" sz="4000" b="1">
                <a:solidFill>
                  <a:schemeClr val="tx2"/>
                </a:solidFill>
                <a:effectLst>
                  <a:outerShdw blurRad="38100" dist="38100" dir="2700000" algn="tl">
                    <a:srgbClr val="000000"/>
                  </a:outerShdw>
                </a:effectLst>
                <a:latin typeface="Tahoma" pitchFamily="34" charset="0"/>
              </a:rPr>
              <a:t>“</a:t>
            </a:r>
            <a:r>
              <a:rPr lang="en-AU" sz="4000" b="1">
                <a:effectLst>
                  <a:outerShdw blurRad="38100" dist="38100" dir="2700000" algn="tl">
                    <a:srgbClr val="000000"/>
                  </a:outerShdw>
                </a:effectLst>
                <a:latin typeface="Tahoma" pitchFamily="34" charset="0"/>
              </a:rPr>
              <a:t>UNHELPFUL WAYS </a:t>
            </a:r>
          </a:p>
          <a:p>
            <a:pPr algn="ctr"/>
            <a:r>
              <a:rPr lang="en-AU" sz="4000" b="1">
                <a:effectLst>
                  <a:outerShdw blurRad="38100" dist="38100" dir="2700000" algn="tl">
                    <a:srgbClr val="000000"/>
                  </a:outerShdw>
                </a:effectLst>
                <a:latin typeface="Tahoma" pitchFamily="34" charset="0"/>
              </a:rPr>
              <a:t>OF THINKING </a:t>
            </a:r>
          </a:p>
          <a:p>
            <a:pPr algn="ctr"/>
            <a:r>
              <a:rPr lang="en-AU" sz="4000" b="1">
                <a:effectLst>
                  <a:outerShdw blurRad="38100" dist="38100" dir="2700000" algn="tl">
                    <a:srgbClr val="000000"/>
                  </a:outerShdw>
                </a:effectLst>
                <a:latin typeface="Tahoma" pitchFamily="34" charset="0"/>
              </a:rPr>
              <a:t>ABOUT OURSELVES</a:t>
            </a:r>
            <a:r>
              <a:rPr lang="en-US" sz="4000">
                <a:latin typeface="Tahoma" pitchFamily="34" charset="0"/>
              </a:rPr>
              <a:t> </a:t>
            </a:r>
            <a:r>
              <a:rPr lang="en-US" sz="4000" b="1">
                <a:solidFill>
                  <a:schemeClr val="tx2"/>
                </a:solidFill>
                <a:effectLst>
                  <a:outerShdw blurRad="38100" dist="38100" dir="2700000" algn="tl">
                    <a:srgbClr val="000000"/>
                  </a:outerShdw>
                </a:effectLst>
                <a:latin typeface="Tahoma"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1C595BC5-BFC7-4BF4-8398-B18A75472CF4}" type="slidenum">
              <a:rPr lang="en-US" altLang="en-US"/>
              <a:pPr/>
              <a:t>10</a:t>
            </a:fld>
            <a:endParaRPr lang="en-US" altLang="en-US"/>
          </a:p>
        </p:txBody>
      </p:sp>
      <p:sp>
        <p:nvSpPr>
          <p:cNvPr id="175106" name="Rectangle 2"/>
          <p:cNvSpPr>
            <a:spLocks noGrp="1" noChangeArrowheads="1"/>
          </p:cNvSpPr>
          <p:nvPr>
            <p:ph type="title"/>
          </p:nvPr>
        </p:nvSpPr>
        <p:spPr>
          <a:xfrm>
            <a:off x="572453" y="277814"/>
            <a:ext cx="10304145" cy="636587"/>
          </a:xfrm>
        </p:spPr>
        <p:txBody>
          <a:bodyPr/>
          <a:lstStyle/>
          <a:p>
            <a:r>
              <a:rPr lang="en-US" sz="3200" b="1">
                <a:effectLst>
                  <a:outerShdw blurRad="38100" dist="38100" dir="2700000" algn="tl">
                    <a:srgbClr val="C0C0C0"/>
                  </a:outerShdw>
                </a:effectLst>
                <a:latin typeface="Tahoma" pitchFamily="34" charset="0"/>
              </a:rPr>
              <a:t>B2).  Present continuing sin</a:t>
            </a:r>
          </a:p>
        </p:txBody>
      </p:sp>
      <p:sp>
        <p:nvSpPr>
          <p:cNvPr id="175107" name="Rectangle 3"/>
          <p:cNvSpPr>
            <a:spLocks noGrp="1" noChangeArrowheads="1"/>
          </p:cNvSpPr>
          <p:nvPr>
            <p:ph type="body" idx="1"/>
          </p:nvPr>
        </p:nvSpPr>
        <p:spPr>
          <a:xfrm>
            <a:off x="572453" y="1219201"/>
            <a:ext cx="10304145" cy="4911725"/>
          </a:xfrm>
        </p:spPr>
        <p:txBody>
          <a:bodyPr/>
          <a:lstStyle/>
          <a:p>
            <a:pPr>
              <a:lnSpc>
                <a:spcPct val="90000"/>
              </a:lnSpc>
            </a:pPr>
            <a:r>
              <a:rPr lang="en-AU" sz="2800" b="1">
                <a:latin typeface="Tahoma" pitchFamily="34" charset="0"/>
              </a:rPr>
              <a:t>Sin in the believer grieves the Spirit of God</a:t>
            </a:r>
          </a:p>
          <a:p>
            <a:pPr>
              <a:lnSpc>
                <a:spcPct val="90000"/>
              </a:lnSpc>
              <a:buFont typeface="Wingdings" pitchFamily="2" charset="2"/>
              <a:buNone/>
            </a:pPr>
            <a:r>
              <a:rPr lang="en-US" sz="2400" b="1">
                <a:latin typeface="Tahoma" pitchFamily="34" charset="0"/>
              </a:rPr>
              <a:t>	Eph 4:30</a:t>
            </a:r>
            <a:r>
              <a:rPr lang="en-US" sz="2800" b="1">
                <a:latin typeface="Tahoma" pitchFamily="34" charset="0"/>
              </a:rPr>
              <a:t>  </a:t>
            </a:r>
            <a:r>
              <a:rPr lang="en-US" sz="2400" b="1" i="1">
                <a:solidFill>
                  <a:srgbClr val="000099"/>
                </a:solidFill>
                <a:latin typeface="Tahoma" pitchFamily="34" charset="0"/>
              </a:rPr>
              <a:t>And do not grieve the Holy Spirit of God, by whom you were sealed for the day of redemption. </a:t>
            </a:r>
          </a:p>
          <a:p>
            <a:pPr>
              <a:lnSpc>
                <a:spcPct val="90000"/>
              </a:lnSpc>
            </a:pPr>
            <a:r>
              <a:rPr lang="en-AU" sz="2800" b="1">
                <a:latin typeface="Tahoma" pitchFamily="34" charset="0"/>
              </a:rPr>
              <a:t>Jesus can help us overcome any present sin,</a:t>
            </a:r>
            <a:r>
              <a:rPr lang="en-AU" sz="2400" b="1">
                <a:latin typeface="Tahoma" pitchFamily="34" charset="0"/>
              </a:rPr>
              <a:t> </a:t>
            </a:r>
          </a:p>
          <a:p>
            <a:pPr>
              <a:lnSpc>
                <a:spcPct val="90000"/>
              </a:lnSpc>
              <a:buFont typeface="Wingdings" pitchFamily="2" charset="2"/>
              <a:buNone/>
            </a:pPr>
            <a:r>
              <a:rPr lang="en-US" sz="2400" b="1">
                <a:latin typeface="Tahoma" pitchFamily="34" charset="0"/>
              </a:rPr>
              <a:t>	1 Jn 2:1-2,  </a:t>
            </a:r>
            <a:r>
              <a:rPr lang="en-US" sz="2400" b="1" i="1">
                <a:solidFill>
                  <a:srgbClr val="000099"/>
                </a:solidFill>
                <a:latin typeface="Tahoma" pitchFamily="34" charset="0"/>
              </a:rPr>
              <a:t>My little children, I am writing these things to you so that you may not sin. But if anyone does sin, we have an advocate with the Father, Jesus Christ the righteous. 2  He is the propitiation for our sins, and not for ours only but also for the sins of the whole world. </a:t>
            </a:r>
            <a:endParaRPr lang="en-US" sz="2400" b="1">
              <a:latin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00A27067-8E73-4671-A6EA-B7F5F1B69E21}" type="slidenum">
              <a:rPr lang="en-US" altLang="en-US"/>
              <a:pPr/>
              <a:t>11</a:t>
            </a:fld>
            <a:endParaRPr lang="en-US" altLang="en-US"/>
          </a:p>
        </p:txBody>
      </p:sp>
      <p:sp>
        <p:nvSpPr>
          <p:cNvPr id="176130" name="Rectangle 2"/>
          <p:cNvSpPr>
            <a:spLocks noGrp="1" noChangeArrowheads="1"/>
          </p:cNvSpPr>
          <p:nvPr>
            <p:ph type="title"/>
          </p:nvPr>
        </p:nvSpPr>
        <p:spPr>
          <a:xfrm>
            <a:off x="572453" y="277814"/>
            <a:ext cx="10208736" cy="1169987"/>
          </a:xfrm>
        </p:spPr>
        <p:txBody>
          <a:bodyPr/>
          <a:lstStyle/>
          <a:p>
            <a:r>
              <a:rPr lang="en-US" sz="3200" b="1">
                <a:effectLst>
                  <a:outerShdw blurRad="38100" dist="38100" dir="2700000" algn="tl">
                    <a:srgbClr val="C0C0C0"/>
                  </a:outerShdw>
                </a:effectLst>
                <a:latin typeface="Tahoma" pitchFamily="34" charset="0"/>
              </a:rPr>
              <a:t>B3). 	Pride. </a:t>
            </a:r>
            <a:r>
              <a:rPr lang="en-US" sz="3200" b="1" i="1">
                <a:effectLst>
                  <a:outerShdw blurRad="38100" dist="38100" dir="2700000" algn="tl">
                    <a:srgbClr val="C0C0C0"/>
                  </a:outerShdw>
                </a:effectLst>
                <a:latin typeface="Tahoma" pitchFamily="34" charset="0"/>
              </a:rPr>
              <a:t>"Those who are well have no need of a physician”</a:t>
            </a:r>
            <a:br>
              <a:rPr lang="en-US" sz="3200" b="1" i="1">
                <a:effectLst>
                  <a:outerShdw blurRad="38100" dist="38100" dir="2700000" algn="tl">
                    <a:srgbClr val="C0C0C0"/>
                  </a:outerShdw>
                </a:effectLst>
                <a:latin typeface="Tahoma" pitchFamily="34" charset="0"/>
              </a:rPr>
            </a:br>
            <a:endParaRPr lang="en-US" sz="3200" b="1" i="1">
              <a:effectLst>
                <a:outerShdw blurRad="38100" dist="38100" dir="2700000" algn="tl">
                  <a:srgbClr val="C0C0C0"/>
                </a:outerShdw>
              </a:effectLst>
              <a:latin typeface="Tahoma" pitchFamily="34" charset="0"/>
            </a:endParaRPr>
          </a:p>
        </p:txBody>
      </p:sp>
      <p:sp>
        <p:nvSpPr>
          <p:cNvPr id="176131" name="Rectangle 3"/>
          <p:cNvSpPr>
            <a:spLocks noGrp="1" noChangeArrowheads="1"/>
          </p:cNvSpPr>
          <p:nvPr>
            <p:ph type="body" idx="1"/>
          </p:nvPr>
        </p:nvSpPr>
        <p:spPr/>
        <p:txBody>
          <a:bodyPr/>
          <a:lstStyle/>
          <a:p>
            <a:r>
              <a:rPr lang="en-AU" b="1">
                <a:effectLst>
                  <a:outerShdw blurRad="38100" dist="38100" dir="2700000" algn="tl">
                    <a:srgbClr val="C0C0C0"/>
                  </a:outerShdw>
                </a:effectLst>
              </a:rPr>
              <a:t>Too proud to admit they have a problem?</a:t>
            </a:r>
          </a:p>
          <a:p>
            <a:r>
              <a:rPr lang="en-AU" b="1">
                <a:effectLst>
                  <a:outerShdw blurRad="38100" dist="38100" dir="2700000" algn="tl">
                    <a:srgbClr val="C0C0C0"/>
                  </a:outerShdw>
                </a:effectLst>
              </a:rPr>
              <a:t>Too proud to ask for help? </a:t>
            </a:r>
            <a:r>
              <a:rPr lang="en-US" sz="2400" b="1" i="1">
                <a:solidFill>
                  <a:srgbClr val="000099"/>
                </a:solidFill>
                <a:effectLst>
                  <a:outerShdw blurRad="38100" dist="38100" dir="2700000" algn="tl">
                    <a:srgbClr val="C0C0C0"/>
                  </a:outerShdw>
                </a:effectLst>
                <a:latin typeface="Tahoma" pitchFamily="34" charset="0"/>
              </a:rPr>
              <a:t>Jas 4:2  You desire and do not have, so you murder. You covet and cannot obtain, so you fight and quarrel. You do not have, because you </a:t>
            </a:r>
            <a:r>
              <a:rPr lang="en-US" sz="2400" b="1" i="1" u="sng">
                <a:solidFill>
                  <a:srgbClr val="000099"/>
                </a:solidFill>
                <a:effectLst>
                  <a:outerShdw blurRad="38100" dist="38100" dir="2700000" algn="tl">
                    <a:srgbClr val="C0C0C0"/>
                  </a:outerShdw>
                </a:effectLst>
                <a:latin typeface="Tahoma" pitchFamily="34" charset="0"/>
              </a:rPr>
              <a:t>do not ask</a:t>
            </a:r>
            <a:r>
              <a:rPr lang="en-US" sz="2400" b="1" i="1">
                <a:solidFill>
                  <a:srgbClr val="000099"/>
                </a:solidFill>
                <a:effectLst>
                  <a:outerShdw blurRad="38100" dist="38100" dir="2700000" algn="tl">
                    <a:srgbClr val="C0C0C0"/>
                  </a:outerShdw>
                </a:effectLst>
                <a:latin typeface="Tahoma" pitchFamily="34" charset="0"/>
              </a:rPr>
              <a:t>. </a:t>
            </a:r>
          </a:p>
          <a:p>
            <a:r>
              <a:rPr lang="en-AU" sz="2800" b="1">
                <a:effectLst>
                  <a:outerShdw blurRad="38100" dist="38100" dir="2700000" algn="tl">
                    <a:srgbClr val="C0C0C0"/>
                  </a:outerShdw>
                </a:effectLst>
                <a:latin typeface="Tahoma" pitchFamily="34" charset="0"/>
              </a:rPr>
              <a:t>Too proud to want God’s healing to live as He wants them to live? </a:t>
            </a:r>
            <a:r>
              <a:rPr lang="en-US" sz="2400" b="1" i="1">
                <a:solidFill>
                  <a:srgbClr val="000099"/>
                </a:solidFill>
                <a:effectLst>
                  <a:outerShdw blurRad="38100" dist="38100" dir="2700000" algn="tl">
                    <a:srgbClr val="C0C0C0"/>
                  </a:outerShdw>
                </a:effectLst>
                <a:latin typeface="Tahoma" pitchFamily="34" charset="0"/>
              </a:rPr>
              <a:t>Jas 4:3  You ask and do not receive, because you ask wrongly, to spend it on your passions. </a:t>
            </a:r>
          </a:p>
          <a:p>
            <a:r>
              <a:rPr lang="en-AU" sz="2800" b="1">
                <a:effectLst>
                  <a:outerShdw blurRad="38100" dist="38100" dir="2700000" algn="tl">
                    <a:srgbClr val="C0C0C0"/>
                  </a:outerShdw>
                </a:effectLst>
                <a:latin typeface="Tahoma" pitchFamily="34" charset="0"/>
              </a:rPr>
              <a:t>Humility opens doors to the grace of God!</a:t>
            </a:r>
            <a:endParaRPr lang="en-US" sz="2800" b="1">
              <a:effectLst>
                <a:outerShdw blurRad="38100" dist="38100" dir="2700000" algn="tl">
                  <a:srgbClr val="C0C0C0"/>
                </a:outerShdw>
              </a:effectLst>
              <a:latin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7506FEF0-7263-44A1-AB02-19DC4110471D}" type="slidenum">
              <a:rPr lang="en-US" altLang="en-US"/>
              <a:pPr/>
              <a:t>12</a:t>
            </a:fld>
            <a:endParaRPr lang="en-US" altLang="en-US"/>
          </a:p>
        </p:txBody>
      </p:sp>
      <p:sp>
        <p:nvSpPr>
          <p:cNvPr id="177154" name="Rectangle 2"/>
          <p:cNvSpPr>
            <a:spLocks noGrp="1" noChangeArrowheads="1"/>
          </p:cNvSpPr>
          <p:nvPr>
            <p:ph type="title"/>
          </p:nvPr>
        </p:nvSpPr>
        <p:spPr>
          <a:xfrm>
            <a:off x="572453" y="277814"/>
            <a:ext cx="10304145" cy="1017587"/>
          </a:xfrm>
        </p:spPr>
        <p:txBody>
          <a:bodyPr/>
          <a:lstStyle/>
          <a:p>
            <a:r>
              <a:rPr lang="en-US" sz="3200" b="1">
                <a:effectLst>
                  <a:outerShdw blurRad="38100" dist="38100" dir="2700000" algn="tl">
                    <a:srgbClr val="C0C0C0"/>
                  </a:outerShdw>
                </a:effectLst>
                <a:latin typeface="Tahoma" pitchFamily="34" charset="0"/>
              </a:rPr>
              <a:t>B4). 	Fear.  It paralyses us into passivity. It may bring on what we fear</a:t>
            </a:r>
          </a:p>
        </p:txBody>
      </p:sp>
      <p:sp>
        <p:nvSpPr>
          <p:cNvPr id="177155" name="Rectangle 3"/>
          <p:cNvSpPr>
            <a:spLocks noGrp="1" noChangeArrowheads="1"/>
          </p:cNvSpPr>
          <p:nvPr>
            <p:ph type="body" idx="1"/>
          </p:nvPr>
        </p:nvSpPr>
        <p:spPr>
          <a:xfrm>
            <a:off x="572453" y="1371600"/>
            <a:ext cx="10304145" cy="4953000"/>
          </a:xfrm>
        </p:spPr>
        <p:txBody>
          <a:bodyPr/>
          <a:lstStyle/>
          <a:p>
            <a:pPr>
              <a:lnSpc>
                <a:spcPct val="80000"/>
              </a:lnSpc>
            </a:pPr>
            <a:r>
              <a:rPr lang="en-AU" sz="2400" b="1">
                <a:effectLst>
                  <a:outerShdw blurRad="38100" dist="38100" dir="2700000" algn="tl">
                    <a:srgbClr val="C0C0C0"/>
                  </a:outerShdw>
                </a:effectLst>
                <a:latin typeface="Tahoma" pitchFamily="34" charset="0"/>
              </a:rPr>
              <a:t>Job remarked</a:t>
            </a:r>
            <a:r>
              <a:rPr lang="en-AU" sz="2400" b="1">
                <a:effectLst>
                  <a:outerShdw blurRad="38100" dist="38100" dir="2700000" algn="tl">
                    <a:srgbClr val="C0C0C0"/>
                  </a:outerShdw>
                </a:effectLst>
              </a:rPr>
              <a:t>, </a:t>
            </a:r>
            <a:r>
              <a:rPr lang="en-AU" sz="2400" b="1" i="1">
                <a:solidFill>
                  <a:srgbClr val="000099"/>
                </a:solidFill>
                <a:effectLst>
                  <a:outerShdw blurRad="38100" dist="38100" dir="2700000" algn="tl">
                    <a:srgbClr val="C0C0C0"/>
                  </a:outerShdw>
                </a:effectLst>
                <a:latin typeface="Tahoma" pitchFamily="34" charset="0"/>
              </a:rPr>
              <a:t>“</a:t>
            </a:r>
            <a:r>
              <a:rPr lang="en-US" sz="2400" b="1" i="1">
                <a:solidFill>
                  <a:srgbClr val="000099"/>
                </a:solidFill>
                <a:effectLst>
                  <a:outerShdw blurRad="38100" dist="38100" dir="2700000" algn="tl">
                    <a:srgbClr val="C0C0C0"/>
                  </a:outerShdw>
                </a:effectLst>
                <a:latin typeface="Tahoma" pitchFamily="34" charset="0"/>
              </a:rPr>
              <a:t>For the thing that I fear comes upon me, and what I dread befalls me”. Job 3:25 </a:t>
            </a:r>
          </a:p>
          <a:p>
            <a:pPr>
              <a:lnSpc>
                <a:spcPct val="80000"/>
              </a:lnSpc>
            </a:pPr>
            <a:r>
              <a:rPr lang="en-AU" sz="2400" b="1">
                <a:effectLst>
                  <a:outerShdw blurRad="38100" dist="38100" dir="2700000" algn="tl">
                    <a:srgbClr val="C0C0C0"/>
                  </a:outerShdw>
                </a:effectLst>
                <a:latin typeface="Tahoma" pitchFamily="34" charset="0"/>
              </a:rPr>
              <a:t>Fear of getting an illness may decrease our resistance to it. We give it power by focussing on it. But fear can be overcome. </a:t>
            </a:r>
          </a:p>
          <a:p>
            <a:pPr>
              <a:lnSpc>
                <a:spcPct val="80000"/>
              </a:lnSpc>
            </a:pPr>
            <a:r>
              <a:rPr lang="en-US" sz="2400" b="1" i="1">
                <a:solidFill>
                  <a:srgbClr val="000099"/>
                </a:solidFill>
                <a:effectLst>
                  <a:outerShdw blurRad="38100" dist="38100" dir="2700000" algn="tl">
                    <a:srgbClr val="C0C0C0"/>
                  </a:outerShdw>
                </a:effectLst>
                <a:latin typeface="Tahoma" pitchFamily="34" charset="0"/>
              </a:rPr>
              <a:t>Rom 8:15 For you did not receive the spirit of slavery to fall back into fear, but you have received the Spirit of adoption as sons, by whom we cry, “Abba! Father!”</a:t>
            </a:r>
          </a:p>
          <a:p>
            <a:pPr>
              <a:lnSpc>
                <a:spcPct val="80000"/>
              </a:lnSpc>
            </a:pPr>
            <a:r>
              <a:rPr lang="en-US" sz="2400" b="1" i="1">
                <a:solidFill>
                  <a:srgbClr val="000099"/>
                </a:solidFill>
                <a:effectLst>
                  <a:outerShdw blurRad="38100" dist="38100" dir="2700000" algn="tl">
                    <a:srgbClr val="C0C0C0"/>
                  </a:outerShdw>
                </a:effectLst>
                <a:latin typeface="Tahoma" pitchFamily="34" charset="0"/>
              </a:rPr>
              <a:t>2 Tim 1:7 for God gave us a spirit not of fear but of power and love and self-control.</a:t>
            </a:r>
          </a:p>
          <a:p>
            <a:pPr>
              <a:lnSpc>
                <a:spcPct val="80000"/>
              </a:lnSpc>
            </a:pPr>
            <a:r>
              <a:rPr lang="en-US" sz="2400" b="1" i="1">
                <a:solidFill>
                  <a:srgbClr val="000099"/>
                </a:solidFill>
                <a:effectLst>
                  <a:outerShdw blurRad="38100" dist="38100" dir="2700000" algn="tl">
                    <a:srgbClr val="C0C0C0"/>
                  </a:outerShdw>
                </a:effectLst>
                <a:latin typeface="Tahoma" pitchFamily="34" charset="0"/>
              </a:rPr>
              <a:t>1 Jn 4:18 There is no fear in love, but perfect love casts out fear. For fear has to do with punishment, and whoever fears has not been perfected in love.</a:t>
            </a:r>
            <a:endParaRPr lang="en-AU" sz="2400" b="1" i="1">
              <a:solidFill>
                <a:srgbClr val="000099"/>
              </a:solidFill>
              <a:effectLst>
                <a:outerShdw blurRad="38100" dist="38100" dir="2700000" algn="tl">
                  <a:srgbClr val="C0C0C0"/>
                </a:outerShdw>
              </a:effectLst>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659C6198-0F49-4934-A959-E1F722E39FE4}" type="slidenum">
              <a:rPr lang="en-US" altLang="en-US"/>
              <a:pPr/>
              <a:t>13</a:t>
            </a:fld>
            <a:endParaRPr lang="en-US" altLang="en-US"/>
          </a:p>
        </p:txBody>
      </p:sp>
      <p:sp>
        <p:nvSpPr>
          <p:cNvPr id="178178" name="Rectangle 2"/>
          <p:cNvSpPr>
            <a:spLocks noGrp="1" noChangeArrowheads="1"/>
          </p:cNvSpPr>
          <p:nvPr>
            <p:ph type="title"/>
          </p:nvPr>
        </p:nvSpPr>
        <p:spPr/>
        <p:txBody>
          <a:bodyPr/>
          <a:lstStyle/>
          <a:p>
            <a:r>
              <a:rPr lang="en-US" sz="3200" b="1">
                <a:effectLst>
                  <a:outerShdw blurRad="38100" dist="38100" dir="2700000" algn="tl">
                    <a:srgbClr val="C0C0C0"/>
                  </a:outerShdw>
                </a:effectLst>
                <a:latin typeface="Tahoma" pitchFamily="34" charset="0"/>
              </a:rPr>
              <a:t>B5). 	Ingratitude. Being ungrateful or unthankful is to be out of God’s will</a:t>
            </a:r>
          </a:p>
        </p:txBody>
      </p:sp>
      <p:sp>
        <p:nvSpPr>
          <p:cNvPr id="178179" name="Rectangle 3"/>
          <p:cNvSpPr>
            <a:spLocks noGrp="1" noChangeArrowheads="1"/>
          </p:cNvSpPr>
          <p:nvPr>
            <p:ph type="body" idx="1"/>
          </p:nvPr>
        </p:nvSpPr>
        <p:spPr>
          <a:xfrm>
            <a:off x="572453" y="1752601"/>
            <a:ext cx="10304145" cy="4378325"/>
          </a:xfrm>
        </p:spPr>
        <p:txBody>
          <a:bodyPr/>
          <a:lstStyle/>
          <a:p>
            <a:r>
              <a:rPr lang="en-US" sz="2400" b="1">
                <a:effectLst>
                  <a:outerShdw blurRad="38100" dist="38100" dir="2700000" algn="tl">
                    <a:srgbClr val="C0C0C0"/>
                  </a:outerShdw>
                </a:effectLst>
                <a:latin typeface="Tahoma" pitchFamily="34" charset="0"/>
              </a:rPr>
              <a:t>Gratitude is God's will for us. </a:t>
            </a:r>
            <a:r>
              <a:rPr lang="en-US" sz="2400" b="1" i="1">
                <a:solidFill>
                  <a:srgbClr val="000099"/>
                </a:solidFill>
                <a:effectLst>
                  <a:outerShdw blurRad="38100" dist="38100" dir="2700000" algn="tl">
                    <a:srgbClr val="C0C0C0"/>
                  </a:outerShdw>
                </a:effectLst>
                <a:latin typeface="Tahoma" pitchFamily="34" charset="0"/>
              </a:rPr>
              <a:t>1Thess 5:18  give thanks </a:t>
            </a:r>
            <a:r>
              <a:rPr lang="en-US" sz="2400" b="1" i="1" u="sng">
                <a:solidFill>
                  <a:srgbClr val="000099"/>
                </a:solidFill>
                <a:effectLst>
                  <a:outerShdw blurRad="38100" dist="38100" dir="2700000" algn="tl">
                    <a:srgbClr val="C0C0C0"/>
                  </a:outerShdw>
                </a:effectLst>
                <a:latin typeface="Tahoma" pitchFamily="34" charset="0"/>
              </a:rPr>
              <a:t>in</a:t>
            </a:r>
            <a:r>
              <a:rPr lang="en-US" sz="2400" b="1" i="1">
                <a:solidFill>
                  <a:srgbClr val="000099"/>
                </a:solidFill>
                <a:effectLst>
                  <a:outerShdw blurRad="38100" dist="38100" dir="2700000" algn="tl">
                    <a:srgbClr val="C0C0C0"/>
                  </a:outerShdw>
                </a:effectLst>
                <a:latin typeface="Tahoma" pitchFamily="34" charset="0"/>
              </a:rPr>
              <a:t> all circumstances; for this is the will of God in Christ Jesus for you. </a:t>
            </a:r>
          </a:p>
          <a:p>
            <a:r>
              <a:rPr lang="en-AU" sz="2400" b="1">
                <a:effectLst>
                  <a:outerShdw blurRad="38100" dist="38100" dir="2700000" algn="tl">
                    <a:srgbClr val="C0C0C0"/>
                  </a:outerShdw>
                </a:effectLst>
                <a:latin typeface="Tahoma" pitchFamily="34" charset="0"/>
              </a:rPr>
              <a:t>A modern saying, “The ungrateful Christian is a contradiction in terms”. </a:t>
            </a:r>
          </a:p>
          <a:p>
            <a:r>
              <a:rPr lang="en-AU" sz="2400" b="1">
                <a:effectLst>
                  <a:outerShdw blurRad="38100" dist="38100" dir="2700000" algn="tl">
                    <a:srgbClr val="C0C0C0"/>
                  </a:outerShdw>
                </a:effectLst>
                <a:latin typeface="Tahoma" pitchFamily="34" charset="0"/>
              </a:rPr>
              <a:t>Ingratitude is belittling God’s character and provision.</a:t>
            </a:r>
            <a:r>
              <a:rPr lang="en-AU" sz="2400" b="1">
                <a:solidFill>
                  <a:srgbClr val="000099"/>
                </a:solidFill>
                <a:effectLst>
                  <a:outerShdw blurRad="38100" dist="38100" dir="2700000" algn="tl">
                    <a:srgbClr val="C0C0C0"/>
                  </a:outerShdw>
                </a:effectLst>
                <a:latin typeface="Tahoma" pitchFamily="34" charset="0"/>
              </a:rPr>
              <a:t> </a:t>
            </a:r>
          </a:p>
          <a:p>
            <a:r>
              <a:rPr lang="en-AU" sz="2400" b="1">
                <a:effectLst>
                  <a:outerShdw blurRad="38100" dist="38100" dir="2700000" algn="tl">
                    <a:srgbClr val="C0C0C0"/>
                  </a:outerShdw>
                </a:effectLst>
                <a:latin typeface="Tahoma" pitchFamily="34" charset="0"/>
              </a:rPr>
              <a:t>Paul’s example, </a:t>
            </a:r>
            <a:r>
              <a:rPr lang="en-US" sz="2400" b="1" i="1">
                <a:solidFill>
                  <a:srgbClr val="000099"/>
                </a:solidFill>
                <a:effectLst>
                  <a:outerShdw blurRad="38100" dist="38100" dir="2700000" algn="tl">
                    <a:srgbClr val="C0C0C0"/>
                  </a:outerShdw>
                </a:effectLst>
                <a:latin typeface="Tahoma" pitchFamily="34" charset="0"/>
              </a:rPr>
              <a:t>Php 4:11  Not that I am speaking of being in need, for I have learned in whatever situation I am to be content. </a:t>
            </a:r>
            <a:endParaRPr lang="en-US" sz="2400" b="1">
              <a:effectLst>
                <a:outerShdw blurRad="38100" dist="38100" dir="2700000" algn="tl">
                  <a:srgbClr val="C0C0C0"/>
                </a:outerShdw>
              </a:effectLst>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16D2E236-7B06-4E7E-9451-32F3930A8B7C}" type="slidenum">
              <a:rPr lang="en-US" altLang="en-US"/>
              <a:pPr/>
              <a:t>14</a:t>
            </a:fld>
            <a:endParaRPr lang="en-US" altLang="en-US"/>
          </a:p>
        </p:txBody>
      </p:sp>
      <p:sp>
        <p:nvSpPr>
          <p:cNvPr id="179202" name="Rectangle 2"/>
          <p:cNvSpPr>
            <a:spLocks noGrp="1" noChangeArrowheads="1"/>
          </p:cNvSpPr>
          <p:nvPr>
            <p:ph type="title"/>
          </p:nvPr>
        </p:nvSpPr>
        <p:spPr>
          <a:xfrm>
            <a:off x="572452" y="277814"/>
            <a:ext cx="10399554" cy="788987"/>
          </a:xfrm>
        </p:spPr>
        <p:txBody>
          <a:bodyPr/>
          <a:lstStyle/>
          <a:p>
            <a:r>
              <a:rPr lang="en-US" sz="3200" b="1">
                <a:effectLst>
                  <a:outerShdw blurRad="38100" dist="38100" dir="2700000" algn="tl">
                    <a:srgbClr val="C0C0C0"/>
                  </a:outerShdw>
                </a:effectLst>
                <a:latin typeface="Tahoma" pitchFamily="34" charset="0"/>
              </a:rPr>
              <a:t>B6). 	Covetousness (= idolatry)</a:t>
            </a:r>
            <a:endParaRPr lang="en-US" sz="3200"/>
          </a:p>
        </p:txBody>
      </p:sp>
      <p:sp>
        <p:nvSpPr>
          <p:cNvPr id="179203" name="Rectangle 3"/>
          <p:cNvSpPr>
            <a:spLocks noGrp="1" noChangeArrowheads="1"/>
          </p:cNvSpPr>
          <p:nvPr>
            <p:ph type="body" idx="1"/>
          </p:nvPr>
        </p:nvSpPr>
        <p:spPr>
          <a:xfrm>
            <a:off x="572453" y="1295401"/>
            <a:ext cx="10304145" cy="4835525"/>
          </a:xfrm>
        </p:spPr>
        <p:txBody>
          <a:bodyPr/>
          <a:lstStyle/>
          <a:p>
            <a:pPr>
              <a:lnSpc>
                <a:spcPct val="90000"/>
              </a:lnSpc>
            </a:pPr>
            <a:r>
              <a:rPr lang="en-US" sz="2400" b="1">
                <a:effectLst>
                  <a:outerShdw blurRad="38100" dist="38100" dir="2700000" algn="tl">
                    <a:srgbClr val="C0C0C0"/>
                  </a:outerShdw>
                </a:effectLst>
                <a:latin typeface="Tahoma" pitchFamily="34" charset="0"/>
              </a:rPr>
              <a:t>Col 3:5  </a:t>
            </a:r>
            <a:r>
              <a:rPr lang="en-US" sz="2400" b="1" i="1">
                <a:solidFill>
                  <a:srgbClr val="000099"/>
                </a:solidFill>
                <a:effectLst>
                  <a:outerShdw blurRad="38100" dist="38100" dir="2700000" algn="tl">
                    <a:srgbClr val="C0C0C0"/>
                  </a:outerShdw>
                </a:effectLst>
                <a:latin typeface="Tahoma" pitchFamily="34" charset="0"/>
              </a:rPr>
              <a:t>Put to death therefore what is earthly in you: sexual immorality, impurity, passion, evil desire, and </a:t>
            </a:r>
            <a:r>
              <a:rPr lang="en-US" sz="2400" b="1" i="1" u="sng">
                <a:solidFill>
                  <a:srgbClr val="000099"/>
                </a:solidFill>
                <a:effectLst>
                  <a:outerShdw blurRad="38100" dist="38100" dir="2700000" algn="tl">
                    <a:srgbClr val="C0C0C0"/>
                  </a:outerShdw>
                </a:effectLst>
                <a:latin typeface="Tahoma" pitchFamily="34" charset="0"/>
              </a:rPr>
              <a:t>covetousness, which is idolatry</a:t>
            </a:r>
            <a:r>
              <a:rPr lang="en-US" sz="2400" b="1" i="1">
                <a:solidFill>
                  <a:srgbClr val="000099"/>
                </a:solidFill>
                <a:effectLst>
                  <a:outerShdw blurRad="38100" dist="38100" dir="2700000" algn="tl">
                    <a:srgbClr val="C0C0C0"/>
                  </a:outerShdw>
                </a:effectLst>
                <a:latin typeface="Tahoma" pitchFamily="34" charset="0"/>
              </a:rPr>
              <a:t>. </a:t>
            </a:r>
          </a:p>
          <a:p>
            <a:pPr>
              <a:lnSpc>
                <a:spcPct val="90000"/>
              </a:lnSpc>
            </a:pPr>
            <a:r>
              <a:rPr lang="en-AU" sz="2400" b="1">
                <a:effectLst>
                  <a:outerShdw blurRad="38100" dist="38100" dir="2700000" algn="tl">
                    <a:srgbClr val="C0C0C0"/>
                  </a:outerShdw>
                </a:effectLst>
                <a:latin typeface="Tahoma" pitchFamily="34" charset="0"/>
              </a:rPr>
              <a:t>An old saying, </a:t>
            </a:r>
            <a:r>
              <a:rPr lang="en-AU" sz="2400" b="1" i="1">
                <a:effectLst>
                  <a:outerShdw blurRad="38100" dist="38100" dir="2700000" algn="tl">
                    <a:srgbClr val="C0C0C0"/>
                  </a:outerShdw>
                </a:effectLst>
                <a:latin typeface="Tahoma" pitchFamily="34" charset="0"/>
              </a:rPr>
              <a:t>“Whatever takes first place in our affections is indeed our god.”</a:t>
            </a:r>
            <a:endParaRPr lang="en-US" sz="2400" b="1" i="1">
              <a:effectLst>
                <a:outerShdw blurRad="38100" dist="38100" dir="2700000" algn="tl">
                  <a:srgbClr val="C0C0C0"/>
                </a:outerShdw>
              </a:effectLst>
              <a:latin typeface="Tahoma" pitchFamily="34" charset="0"/>
            </a:endParaRPr>
          </a:p>
          <a:p>
            <a:pPr>
              <a:lnSpc>
                <a:spcPct val="90000"/>
              </a:lnSpc>
            </a:pPr>
            <a:r>
              <a:rPr lang="en-US" sz="2400" b="1">
                <a:effectLst>
                  <a:outerShdw blurRad="38100" dist="38100" dir="2700000" algn="tl">
                    <a:srgbClr val="C0C0C0"/>
                  </a:outerShdw>
                </a:effectLst>
                <a:latin typeface="Tahoma" pitchFamily="34" charset="0"/>
              </a:rPr>
              <a:t>To whom or to what do we look for meaning or purpose or fulfilment in life? </a:t>
            </a:r>
          </a:p>
          <a:p>
            <a:pPr>
              <a:lnSpc>
                <a:spcPct val="90000"/>
              </a:lnSpc>
            </a:pPr>
            <a:r>
              <a:rPr lang="en-AU" sz="2400" b="1">
                <a:effectLst>
                  <a:outerShdw blurRad="38100" dist="38100" dir="2700000" algn="tl">
                    <a:srgbClr val="C0C0C0"/>
                  </a:outerShdw>
                </a:effectLst>
                <a:latin typeface="Tahoma" pitchFamily="34" charset="0"/>
              </a:rPr>
              <a:t>Whatever or whomever it is,  is our god. </a:t>
            </a:r>
          </a:p>
          <a:p>
            <a:pPr>
              <a:lnSpc>
                <a:spcPct val="90000"/>
              </a:lnSpc>
            </a:pPr>
            <a:r>
              <a:rPr lang="en-AU" sz="2400" b="1">
                <a:effectLst>
                  <a:outerShdw blurRad="38100" dist="38100" dir="2700000" algn="tl">
                    <a:srgbClr val="C0C0C0"/>
                  </a:outerShdw>
                </a:effectLst>
                <a:latin typeface="Tahoma" pitchFamily="34" charset="0"/>
              </a:rPr>
              <a:t>That possession?</a:t>
            </a:r>
          </a:p>
          <a:p>
            <a:pPr>
              <a:lnSpc>
                <a:spcPct val="90000"/>
              </a:lnSpc>
            </a:pPr>
            <a:r>
              <a:rPr lang="en-AU" sz="2400" b="1">
                <a:effectLst>
                  <a:outerShdw blurRad="38100" dist="38100" dir="2700000" algn="tl">
                    <a:srgbClr val="C0C0C0"/>
                  </a:outerShdw>
                </a:effectLst>
                <a:latin typeface="Tahoma" pitchFamily="34" charset="0"/>
              </a:rPr>
              <a:t>That person?</a:t>
            </a:r>
          </a:p>
          <a:p>
            <a:pPr>
              <a:lnSpc>
                <a:spcPct val="90000"/>
              </a:lnSpc>
            </a:pPr>
            <a:r>
              <a:rPr lang="en-AU" sz="2400" b="1">
                <a:effectLst>
                  <a:outerShdw blurRad="38100" dist="38100" dir="2700000" algn="tl">
                    <a:srgbClr val="C0C0C0"/>
                  </a:outerShdw>
                </a:effectLst>
                <a:latin typeface="Tahoma" pitchFamily="34" charset="0"/>
              </a:rPr>
              <a:t>That position?</a:t>
            </a:r>
          </a:p>
          <a:p>
            <a:pPr>
              <a:lnSpc>
                <a:spcPct val="90000"/>
              </a:lnSpc>
            </a:pPr>
            <a:r>
              <a:rPr lang="en-AU" sz="2400" b="1">
                <a:effectLst>
                  <a:outerShdw blurRad="38100" dist="38100" dir="2700000" algn="tl">
                    <a:srgbClr val="C0C0C0"/>
                  </a:outerShdw>
                </a:effectLst>
                <a:latin typeface="Tahoma" pitchFamily="34" charset="0"/>
              </a:rPr>
              <a:t>That status?</a:t>
            </a:r>
            <a:endParaRPr lang="en-US" sz="2400" b="1">
              <a:effectLst>
                <a:outerShdw blurRad="38100" dist="38100" dir="2700000" algn="tl">
                  <a:srgbClr val="C0C0C0"/>
                </a:outerShdw>
              </a:effectLst>
              <a:latin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25205D44-CE08-44B2-91D5-2B62B70B000E}" type="slidenum">
              <a:rPr lang="en-US" altLang="en-US"/>
              <a:pPr/>
              <a:t>15</a:t>
            </a:fld>
            <a:endParaRPr lang="en-US" altLang="en-US"/>
          </a:p>
        </p:txBody>
      </p:sp>
      <p:sp>
        <p:nvSpPr>
          <p:cNvPr id="182274" name="Rectangle 2"/>
          <p:cNvSpPr>
            <a:spLocks noGrp="1" noChangeArrowheads="1"/>
          </p:cNvSpPr>
          <p:nvPr>
            <p:ph type="title"/>
          </p:nvPr>
        </p:nvSpPr>
        <p:spPr/>
        <p:txBody>
          <a:bodyPr/>
          <a:lstStyle/>
          <a:p>
            <a:r>
              <a:rPr lang="en-AU" sz="3200" b="1">
                <a:latin typeface="Tahoma" pitchFamily="34" charset="0"/>
              </a:rPr>
              <a:t>Removing the idols in our lives to be open to the grace of the One True God</a:t>
            </a:r>
            <a:endParaRPr lang="en-US" sz="3800"/>
          </a:p>
        </p:txBody>
      </p:sp>
      <p:sp>
        <p:nvSpPr>
          <p:cNvPr id="182275" name="Rectangle 3"/>
          <p:cNvSpPr>
            <a:spLocks noGrp="1" noChangeArrowheads="1"/>
          </p:cNvSpPr>
          <p:nvPr>
            <p:ph type="body" idx="1"/>
          </p:nvPr>
        </p:nvSpPr>
        <p:spPr>
          <a:xfrm>
            <a:off x="572453" y="1447800"/>
            <a:ext cx="10304145" cy="4876800"/>
          </a:xfrm>
        </p:spPr>
        <p:txBody>
          <a:bodyPr/>
          <a:lstStyle/>
          <a:p>
            <a:pPr>
              <a:lnSpc>
                <a:spcPct val="80000"/>
              </a:lnSpc>
              <a:buFont typeface="Wingdings" pitchFamily="2" charset="2"/>
              <a:buNone/>
            </a:pPr>
            <a:r>
              <a:rPr lang="en-US" sz="2400" b="1">
                <a:latin typeface="Tahoma" pitchFamily="34" charset="0"/>
              </a:rPr>
              <a:t>William Cowper wanted no idols in his life. He wrote in a hymn “</a:t>
            </a:r>
            <a:r>
              <a:rPr lang="en-US" sz="2400" b="1" i="1">
                <a:solidFill>
                  <a:srgbClr val="000099"/>
                </a:solidFill>
                <a:latin typeface="Tahoma" pitchFamily="34" charset="0"/>
              </a:rPr>
              <a:t>O For A Closer Walk With Thee “</a:t>
            </a:r>
          </a:p>
          <a:p>
            <a:pPr>
              <a:lnSpc>
                <a:spcPct val="80000"/>
              </a:lnSpc>
            </a:pPr>
            <a:r>
              <a:rPr lang="en-US" sz="2200" b="1" i="1">
                <a:solidFill>
                  <a:srgbClr val="000099"/>
                </a:solidFill>
                <a:latin typeface="Tahoma" pitchFamily="34" charset="0"/>
              </a:rPr>
              <a:t>The dearest idol I have known,</a:t>
            </a:r>
          </a:p>
          <a:p>
            <a:pPr>
              <a:lnSpc>
                <a:spcPct val="80000"/>
              </a:lnSpc>
            </a:pPr>
            <a:r>
              <a:rPr lang="en-US" sz="2200" b="1" i="1">
                <a:solidFill>
                  <a:srgbClr val="000099"/>
                </a:solidFill>
                <a:latin typeface="Tahoma" pitchFamily="34" charset="0"/>
              </a:rPr>
              <a:t>Whate’er that idol be</a:t>
            </a:r>
          </a:p>
          <a:p>
            <a:pPr>
              <a:lnSpc>
                <a:spcPct val="80000"/>
              </a:lnSpc>
            </a:pPr>
            <a:r>
              <a:rPr lang="en-US" sz="2200" b="1" i="1">
                <a:solidFill>
                  <a:srgbClr val="000099"/>
                </a:solidFill>
                <a:latin typeface="Tahoma" pitchFamily="34" charset="0"/>
              </a:rPr>
              <a:t>Help me to tear it from Thy throne,</a:t>
            </a:r>
          </a:p>
          <a:p>
            <a:pPr>
              <a:lnSpc>
                <a:spcPct val="80000"/>
              </a:lnSpc>
            </a:pPr>
            <a:r>
              <a:rPr lang="en-US" sz="2200" b="1" i="1">
                <a:solidFill>
                  <a:srgbClr val="000099"/>
                </a:solidFill>
                <a:latin typeface="Tahoma" pitchFamily="34" charset="0"/>
              </a:rPr>
              <a:t>And worship only Thee.</a:t>
            </a:r>
          </a:p>
          <a:p>
            <a:pPr>
              <a:lnSpc>
                <a:spcPct val="80000"/>
              </a:lnSpc>
              <a:buFont typeface="Wingdings" pitchFamily="2" charset="2"/>
              <a:buNone/>
            </a:pPr>
            <a:r>
              <a:rPr lang="en-AU" sz="2400" b="1">
                <a:latin typeface="Tahoma" pitchFamily="34" charset="0"/>
              </a:rPr>
              <a:t>Satan tempted Jesus,</a:t>
            </a:r>
            <a:r>
              <a:rPr lang="en-AU" sz="2000" b="1" i="1">
                <a:solidFill>
                  <a:srgbClr val="000099"/>
                </a:solidFill>
                <a:latin typeface="Tahoma" pitchFamily="34" charset="0"/>
              </a:rPr>
              <a:t> </a:t>
            </a:r>
            <a:r>
              <a:rPr lang="en-US" sz="2200" b="1" i="1">
                <a:solidFill>
                  <a:srgbClr val="000099"/>
                </a:solidFill>
                <a:latin typeface="Tahoma" pitchFamily="34" charset="0"/>
              </a:rPr>
              <a:t>Mat 4:8  Again, the devil took him to a very high mountain and showed him </a:t>
            </a:r>
            <a:r>
              <a:rPr lang="en-US" sz="2200" b="1" i="1" u="sng">
                <a:solidFill>
                  <a:srgbClr val="000099"/>
                </a:solidFill>
                <a:latin typeface="Tahoma" pitchFamily="34" charset="0"/>
              </a:rPr>
              <a:t>all the kingdoms of the world and their glory</a:t>
            </a:r>
            <a:r>
              <a:rPr lang="en-US" sz="2200" b="1" i="1">
                <a:solidFill>
                  <a:srgbClr val="000099"/>
                </a:solidFill>
                <a:latin typeface="Tahoma" pitchFamily="34" charset="0"/>
              </a:rPr>
              <a:t>. 9  And he said to him, "All these I will give you, if you will fall down and worship me."</a:t>
            </a:r>
            <a:r>
              <a:rPr lang="en-US" sz="2200" b="1">
                <a:latin typeface="Tahoma" pitchFamily="34" charset="0"/>
              </a:rPr>
              <a:t> </a:t>
            </a:r>
          </a:p>
          <a:p>
            <a:pPr>
              <a:lnSpc>
                <a:spcPct val="80000"/>
              </a:lnSpc>
              <a:buFont typeface="Wingdings" pitchFamily="2" charset="2"/>
              <a:buNone/>
            </a:pPr>
            <a:r>
              <a:rPr lang="en-AU" sz="2400" b="1">
                <a:latin typeface="Tahoma" pitchFamily="34" charset="0"/>
              </a:rPr>
              <a:t>Jesus responded</a:t>
            </a:r>
            <a:r>
              <a:rPr lang="en-AU" sz="2100" b="1"/>
              <a:t>, </a:t>
            </a:r>
            <a:r>
              <a:rPr lang="en-US" sz="2200" b="1" i="1">
                <a:solidFill>
                  <a:srgbClr val="000099"/>
                </a:solidFill>
                <a:latin typeface="Tahoma" pitchFamily="34" charset="0"/>
              </a:rPr>
              <a:t>"Be gone, Satan! For it is written, "'You shall worship the Lord your God and him only shall you serve.'" Mat 4:10. </a:t>
            </a:r>
            <a:r>
              <a:rPr lang="en-AU" sz="2400" b="1">
                <a:latin typeface="Tahoma" pitchFamily="34" charset="0"/>
              </a:rPr>
              <a:t>God alone brings fulfilment and satisfaction to human lives. </a:t>
            </a:r>
            <a:endParaRPr lang="en-US" sz="2400" b="1">
              <a:latin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Canon Jim Holbeck. </a:t>
            </a:r>
          </a:p>
        </p:txBody>
      </p:sp>
      <p:sp>
        <p:nvSpPr>
          <p:cNvPr id="5" name="Slide Number Placeholder 5"/>
          <p:cNvSpPr>
            <a:spLocks noGrp="1"/>
          </p:cNvSpPr>
          <p:nvPr>
            <p:ph type="sldNum" sz="quarter" idx="12"/>
          </p:nvPr>
        </p:nvSpPr>
        <p:spPr/>
        <p:txBody>
          <a:bodyPr/>
          <a:lstStyle/>
          <a:p>
            <a:fld id="{51A4716E-336C-4FE3-B22C-A3D11763E699}" type="slidenum">
              <a:rPr lang="en-US"/>
              <a:pPr/>
              <a:t>16</a:t>
            </a:fld>
            <a:endParaRPr lang="en-US"/>
          </a:p>
        </p:txBody>
      </p:sp>
      <p:sp>
        <p:nvSpPr>
          <p:cNvPr id="44034" name="Rectangle 2"/>
          <p:cNvSpPr>
            <a:spLocks noGrp="1" noChangeArrowheads="1"/>
          </p:cNvSpPr>
          <p:nvPr>
            <p:ph type="title"/>
          </p:nvPr>
        </p:nvSpPr>
        <p:spPr>
          <a:xfrm>
            <a:off x="477044" y="1295400"/>
            <a:ext cx="10304145" cy="4065588"/>
          </a:xfrm>
        </p:spPr>
        <p:txBody>
          <a:bodyPr/>
          <a:lstStyle/>
          <a:p>
            <a:r>
              <a:rPr lang="en-US" sz="4000">
                <a:solidFill>
                  <a:schemeClr val="tx1"/>
                </a:solidFill>
                <a:latin typeface="Tahoma" pitchFamily="34" charset="0"/>
              </a:rPr>
              <a:t>C). 	SUBCONSCIOUS THOUGHTS OR ATTITUDES</a:t>
            </a:r>
            <a:r>
              <a:rPr lang="en-US" b="0">
                <a:latin typeface="Albertus Extra Bold" pitchFamily="34" charset="0"/>
              </a:rPr>
              <a:t> </a:t>
            </a:r>
          </a:p>
        </p:txBody>
      </p:sp>
      <p:sp>
        <p:nvSpPr>
          <p:cNvPr id="44036" name="Rectangle 4"/>
          <p:cNvSpPr>
            <a:spLocks noGrp="1" noChangeArrowheads="1"/>
          </p:cNvSpPr>
          <p:nvPr>
            <p:ph type="body" idx="1"/>
          </p:nvPr>
        </p:nvSpPr>
        <p:spPr>
          <a:xfrm>
            <a:off x="667861" y="381000"/>
            <a:ext cx="9534913" cy="304800"/>
          </a:xfrm>
          <a:noFill/>
          <a:ln/>
        </p:spPr>
        <p:txBody>
          <a:bodyPr/>
          <a:lstStyle/>
          <a:p>
            <a:pPr lvl="1" algn="ctr">
              <a:lnSpc>
                <a:spcPct val="80000"/>
              </a:lnSpc>
              <a:buFontTx/>
              <a:buNone/>
            </a:pPr>
            <a:r>
              <a:rPr lang="en-US" sz="1200" b="1">
                <a:latin typeface="Tahoma" pitchFamily="34" charset="0"/>
              </a:rPr>
              <a:t>Series Title: LEARNING TO RECOGNISE AND REMOVE BARRIERS TO HEALING</a:t>
            </a:r>
            <a:endParaRPr lang="en-AU" sz="12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DF9A4A8A-A1A1-4F42-80E9-D007BF692ACE}" type="slidenum">
              <a:rPr lang="en-US" altLang="en-US"/>
              <a:pPr/>
              <a:t>17</a:t>
            </a:fld>
            <a:endParaRPr lang="en-US" altLang="en-US"/>
          </a:p>
        </p:txBody>
      </p:sp>
      <p:sp>
        <p:nvSpPr>
          <p:cNvPr id="163842" name="Rectangle 2"/>
          <p:cNvSpPr>
            <a:spLocks noGrp="1" noChangeArrowheads="1"/>
          </p:cNvSpPr>
          <p:nvPr>
            <p:ph type="title"/>
          </p:nvPr>
        </p:nvSpPr>
        <p:spPr/>
        <p:txBody>
          <a:bodyPr/>
          <a:lstStyle/>
          <a:p>
            <a:r>
              <a:rPr lang="en-US" sz="3200" b="1">
                <a:latin typeface="Tahoma" pitchFamily="34" charset="0"/>
              </a:rPr>
              <a:t>C1).    An unwillingness to receive healing</a:t>
            </a:r>
          </a:p>
        </p:txBody>
      </p:sp>
      <p:sp>
        <p:nvSpPr>
          <p:cNvPr id="163843" name="Rectangle 3"/>
          <p:cNvSpPr>
            <a:spLocks noGrp="1" noChangeArrowheads="1"/>
          </p:cNvSpPr>
          <p:nvPr>
            <p:ph type="body" idx="1"/>
          </p:nvPr>
        </p:nvSpPr>
        <p:spPr>
          <a:xfrm>
            <a:off x="572453" y="2133601"/>
            <a:ext cx="10304145" cy="3997325"/>
          </a:xfrm>
        </p:spPr>
        <p:txBody>
          <a:bodyPr/>
          <a:lstStyle/>
          <a:p>
            <a:r>
              <a:rPr lang="en-US" sz="2800" b="1">
                <a:latin typeface="Tahoma" pitchFamily="34" charset="0"/>
              </a:rPr>
              <a:t> Too embarrassed to ask for help. </a:t>
            </a:r>
          </a:p>
          <a:p>
            <a:r>
              <a:rPr lang="en-US" sz="2800" b="1">
                <a:latin typeface="Tahoma" pitchFamily="34" charset="0"/>
              </a:rPr>
              <a:t> Healing would mean losing control and the attention being given when one is sick.</a:t>
            </a:r>
          </a:p>
          <a:p>
            <a:r>
              <a:rPr lang="en-AU" sz="2800" b="1">
                <a:latin typeface="Tahoma" pitchFamily="34" charset="0"/>
              </a:rPr>
              <a:t> Unwilling to give up other dependencies.    Eg a Doctor or counsellor. </a:t>
            </a:r>
          </a:p>
          <a:p>
            <a:r>
              <a:rPr lang="en-AU" sz="2800" b="1">
                <a:latin typeface="Tahoma" pitchFamily="34" charset="0"/>
              </a:rPr>
              <a:t>“Healing doesn’t fit in with my theology!” </a:t>
            </a:r>
            <a:r>
              <a:rPr lang="en-AU" sz="2400" b="1" i="1">
                <a:latin typeface="Tahoma" pitchFamily="34" charset="0"/>
              </a:rPr>
              <a:t>(“I’d rather die than admit my theology about healing was wrong!”)</a:t>
            </a:r>
          </a:p>
          <a:p>
            <a:endParaRPr lang="en-AU" sz="2400" b="1" i="1">
              <a:latin typeface="Tahoma" pitchFamily="34" charset="0"/>
            </a:endParaRPr>
          </a:p>
          <a:p>
            <a:endParaRPr lang="en-AU" sz="2800" b="1">
              <a:latin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19556C53-5DB5-4041-A0CF-B19A1634A872}" type="slidenum">
              <a:rPr lang="en-US" altLang="en-US"/>
              <a:pPr/>
              <a:t>18</a:t>
            </a:fld>
            <a:endParaRPr lang="en-US" altLang="en-US"/>
          </a:p>
        </p:txBody>
      </p:sp>
      <p:sp>
        <p:nvSpPr>
          <p:cNvPr id="164866" name="Rectangle 2"/>
          <p:cNvSpPr>
            <a:spLocks noGrp="1" noChangeArrowheads="1"/>
          </p:cNvSpPr>
          <p:nvPr>
            <p:ph type="title"/>
          </p:nvPr>
        </p:nvSpPr>
        <p:spPr>
          <a:xfrm>
            <a:off x="572453" y="274638"/>
            <a:ext cx="10304145" cy="1096962"/>
          </a:xfrm>
        </p:spPr>
        <p:txBody>
          <a:bodyPr/>
          <a:lstStyle/>
          <a:p>
            <a:r>
              <a:rPr lang="en-US" sz="3200" b="1">
                <a:latin typeface="Tahoma" pitchFamily="34" charset="0"/>
              </a:rPr>
              <a:t>C2).    Attitude. “ I deserve to be punished for my sins”</a:t>
            </a:r>
          </a:p>
        </p:txBody>
      </p:sp>
      <p:sp>
        <p:nvSpPr>
          <p:cNvPr id="164867" name="Rectangle 3"/>
          <p:cNvSpPr>
            <a:spLocks noGrp="1" noChangeArrowheads="1"/>
          </p:cNvSpPr>
          <p:nvPr>
            <p:ph type="body" idx="1"/>
          </p:nvPr>
        </p:nvSpPr>
        <p:spPr>
          <a:xfrm>
            <a:off x="572453" y="1905000"/>
            <a:ext cx="10304145" cy="4225925"/>
          </a:xfrm>
        </p:spPr>
        <p:txBody>
          <a:bodyPr/>
          <a:lstStyle/>
          <a:p>
            <a:r>
              <a:rPr lang="en-AU" sz="2400" b="1">
                <a:latin typeface="Tahoma" pitchFamily="34" charset="0"/>
              </a:rPr>
              <a:t>A pastoral visit to an MS patient. She did not want to receive prayer for healing. This was her reason.</a:t>
            </a:r>
          </a:p>
          <a:p>
            <a:r>
              <a:rPr lang="en-AU" sz="2400" b="1">
                <a:latin typeface="Tahoma" pitchFamily="34" charset="0"/>
              </a:rPr>
              <a:t>Sounds spiritual. However it is really unbelief in what God did for us in Jesus.  It ignores the cross and the resurrection.</a:t>
            </a:r>
          </a:p>
          <a:p>
            <a:r>
              <a:rPr lang="en-AU" sz="2400" b="1">
                <a:latin typeface="Tahoma" pitchFamily="34" charset="0"/>
              </a:rPr>
              <a:t>Someone </a:t>
            </a:r>
            <a:r>
              <a:rPr lang="en-AU" sz="2400" b="1" u="sng">
                <a:latin typeface="Tahoma" pitchFamily="34" charset="0"/>
              </a:rPr>
              <a:t>WAS</a:t>
            </a:r>
            <a:r>
              <a:rPr lang="en-AU" sz="2400" b="1">
                <a:latin typeface="Tahoma" pitchFamily="34" charset="0"/>
              </a:rPr>
              <a:t> punished for our sins. Jesus.</a:t>
            </a:r>
          </a:p>
          <a:p>
            <a:r>
              <a:rPr lang="en-AU" sz="2400" b="1">
                <a:latin typeface="Tahoma" pitchFamily="34" charset="0"/>
              </a:rPr>
              <a:t>He now offers us the benefits of his death and resurrection.</a:t>
            </a:r>
          </a:p>
          <a:p>
            <a:r>
              <a:rPr lang="en-AU" sz="2400" b="1">
                <a:latin typeface="Tahoma" pitchFamily="34" charset="0"/>
              </a:rPr>
              <a:t>Kingdom power is now available to the people of God by His Spirit. </a:t>
            </a:r>
            <a:endParaRPr lang="en-US" sz="2400" b="1">
              <a:latin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98058390-B00F-4792-9178-17EA6E8F5954}" type="slidenum">
              <a:rPr lang="en-US" altLang="en-US"/>
              <a:pPr/>
              <a:t>19</a:t>
            </a:fld>
            <a:endParaRPr lang="en-US" altLang="en-US"/>
          </a:p>
        </p:txBody>
      </p:sp>
      <p:sp>
        <p:nvSpPr>
          <p:cNvPr id="165890" name="Rectangle 2"/>
          <p:cNvSpPr>
            <a:spLocks noGrp="1" noChangeArrowheads="1"/>
          </p:cNvSpPr>
          <p:nvPr>
            <p:ph type="title"/>
          </p:nvPr>
        </p:nvSpPr>
        <p:spPr>
          <a:xfrm>
            <a:off x="572452" y="304800"/>
            <a:ext cx="10399554" cy="1066800"/>
          </a:xfrm>
        </p:spPr>
        <p:txBody>
          <a:bodyPr/>
          <a:lstStyle/>
          <a:p>
            <a:r>
              <a:rPr lang="en-US" sz="3200" b="1">
                <a:latin typeface="Tahoma" pitchFamily="34" charset="0"/>
              </a:rPr>
              <a:t>C3).   This world is the "vale of suffering" to mature us</a:t>
            </a:r>
            <a:endParaRPr lang="en-US" sz="3200">
              <a:latin typeface="Tahoma" pitchFamily="34" charset="0"/>
            </a:endParaRPr>
          </a:p>
        </p:txBody>
      </p:sp>
      <p:sp>
        <p:nvSpPr>
          <p:cNvPr id="165891" name="Rectangle 3"/>
          <p:cNvSpPr>
            <a:spLocks noGrp="1" noChangeArrowheads="1"/>
          </p:cNvSpPr>
          <p:nvPr>
            <p:ph type="body" idx="1"/>
          </p:nvPr>
        </p:nvSpPr>
        <p:spPr>
          <a:xfrm>
            <a:off x="572453" y="1524001"/>
            <a:ext cx="10304145" cy="4606925"/>
          </a:xfrm>
        </p:spPr>
        <p:txBody>
          <a:bodyPr/>
          <a:lstStyle/>
          <a:p>
            <a:pPr>
              <a:lnSpc>
                <a:spcPct val="90000"/>
              </a:lnSpc>
            </a:pPr>
            <a:r>
              <a:rPr lang="en-AU" sz="2400" b="1">
                <a:latin typeface="Tahoma" pitchFamily="34" charset="0"/>
              </a:rPr>
              <a:t>Sounds spiritual to say that we have to go through suffering to grow to maturity. </a:t>
            </a:r>
          </a:p>
          <a:p>
            <a:pPr>
              <a:lnSpc>
                <a:spcPct val="90000"/>
              </a:lnSpc>
            </a:pPr>
            <a:r>
              <a:rPr lang="en-AU" sz="2400" b="1">
                <a:latin typeface="Tahoma" pitchFamily="34" charset="0"/>
              </a:rPr>
              <a:t>However almost all references to suffering in the Bible have to do with persecution of the people of God rather than sickness</a:t>
            </a:r>
            <a:r>
              <a:rPr lang="en-AU" sz="2400">
                <a:latin typeface="Tahoma" pitchFamily="34" charset="0"/>
              </a:rPr>
              <a:t>.</a:t>
            </a:r>
          </a:p>
          <a:p>
            <a:pPr>
              <a:lnSpc>
                <a:spcPct val="90000"/>
              </a:lnSpc>
            </a:pPr>
            <a:r>
              <a:rPr lang="en-AU" sz="2400" b="1" u="sng">
                <a:latin typeface="Tahoma" pitchFamily="34" charset="0"/>
              </a:rPr>
              <a:t>God Himself</a:t>
            </a:r>
            <a:r>
              <a:rPr lang="en-AU" sz="2400" b="1">
                <a:latin typeface="Tahoma" pitchFamily="34" charset="0"/>
              </a:rPr>
              <a:t> has made provision for </a:t>
            </a:r>
            <a:r>
              <a:rPr lang="en-AU" sz="2400" b="1" u="sng">
                <a:latin typeface="Tahoma" pitchFamily="34" charset="0"/>
              </a:rPr>
              <a:t>sickness</a:t>
            </a:r>
            <a:r>
              <a:rPr lang="en-AU" sz="2400" b="1">
                <a:latin typeface="Tahoma" pitchFamily="34" charset="0"/>
              </a:rPr>
              <a:t>, </a:t>
            </a:r>
            <a:r>
              <a:rPr lang="en-US" sz="2200" b="1" i="1">
                <a:solidFill>
                  <a:srgbClr val="000099"/>
                </a:solidFill>
                <a:latin typeface="Tahoma" pitchFamily="34" charset="0"/>
              </a:rPr>
              <a:t>Jas 5:14  Is </a:t>
            </a:r>
            <a:r>
              <a:rPr lang="en-US" sz="2200" b="1" i="1" u="sng">
                <a:solidFill>
                  <a:srgbClr val="000099"/>
                </a:solidFill>
                <a:latin typeface="Tahoma" pitchFamily="34" charset="0"/>
              </a:rPr>
              <a:t>anyone among you sick</a:t>
            </a:r>
            <a:r>
              <a:rPr lang="en-US" sz="2200" b="1" i="1">
                <a:solidFill>
                  <a:srgbClr val="000099"/>
                </a:solidFill>
                <a:latin typeface="Tahoma" pitchFamily="34" charset="0"/>
              </a:rPr>
              <a:t>? Let him call for the elders of the church, and let them pray over him, anointing him with oil in the name of the Lord. 15  And the prayer of faith will save (s</a:t>
            </a:r>
            <a:r>
              <a:rPr lang="en-US" sz="2200" b="1" i="1">
                <a:solidFill>
                  <a:srgbClr val="000099"/>
                </a:solidFill>
                <a:latin typeface="Tahoma" pitchFamily="34" charset="0"/>
                <a:cs typeface="Tahoma" pitchFamily="34" charset="0"/>
              </a:rPr>
              <a:t>ō</a:t>
            </a:r>
            <a:r>
              <a:rPr lang="en-US" sz="2200" b="1" i="1">
                <a:solidFill>
                  <a:srgbClr val="000099"/>
                </a:solidFill>
                <a:latin typeface="Tahoma" pitchFamily="34" charset="0"/>
              </a:rPr>
              <a:t>z</a:t>
            </a:r>
            <a:r>
              <a:rPr lang="en-US" sz="2200" b="1" i="1">
                <a:solidFill>
                  <a:srgbClr val="000099"/>
                </a:solidFill>
                <a:latin typeface="Tahoma" pitchFamily="34" charset="0"/>
                <a:cs typeface="Tahoma" pitchFamily="34" charset="0"/>
              </a:rPr>
              <a:t>ō</a:t>
            </a:r>
            <a:r>
              <a:rPr lang="en-US" sz="2200" b="1" i="1">
                <a:solidFill>
                  <a:srgbClr val="000099"/>
                </a:solidFill>
                <a:latin typeface="Tahoma" pitchFamily="34" charset="0"/>
              </a:rPr>
              <a:t> =heal) the one who is sick, and the Lord will raise him up. And if he has committed sins, he will be forgiven. 16  Therefore, confess your sins to one another and pray for one another, that you may be </a:t>
            </a:r>
            <a:r>
              <a:rPr lang="en-US" sz="2200" b="1" i="1" u="sng">
                <a:solidFill>
                  <a:srgbClr val="000099"/>
                </a:solidFill>
                <a:latin typeface="Tahoma" pitchFamily="34" charset="0"/>
              </a:rPr>
              <a:t>healed</a:t>
            </a:r>
            <a:r>
              <a:rPr lang="en-US" sz="2200" b="1" i="1">
                <a:solidFill>
                  <a:srgbClr val="000099"/>
                </a:solidFill>
                <a:latin typeface="Tahoma" pitchFamily="34" charset="0"/>
              </a:rPr>
              <a:t>.</a:t>
            </a:r>
            <a:r>
              <a:rPr lang="en-US" sz="2200" i="1">
                <a:solidFill>
                  <a:srgbClr val="000099"/>
                </a:solidFill>
                <a:latin typeface="Tahoma" pitchFamily="34" charset="0"/>
              </a:rPr>
              <a:t> </a:t>
            </a:r>
            <a:endParaRPr lang="en-AU" sz="2200" i="1">
              <a:solidFill>
                <a:srgbClr val="000099"/>
              </a:solidFill>
              <a:latin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Canon Jim Holbeck. </a:t>
            </a:r>
          </a:p>
        </p:txBody>
      </p:sp>
      <p:sp>
        <p:nvSpPr>
          <p:cNvPr id="6" name="Slide Number Placeholder 5"/>
          <p:cNvSpPr>
            <a:spLocks noGrp="1"/>
          </p:cNvSpPr>
          <p:nvPr>
            <p:ph type="sldNum" sz="quarter" idx="12"/>
          </p:nvPr>
        </p:nvSpPr>
        <p:spPr/>
        <p:txBody>
          <a:bodyPr/>
          <a:lstStyle/>
          <a:p>
            <a:fld id="{163721D7-5351-4718-A0CF-942C15F53382}" type="slidenum">
              <a:rPr lang="en-US"/>
              <a:pPr/>
              <a:t>2</a:t>
            </a:fld>
            <a:endParaRPr lang="en-US"/>
          </a:p>
        </p:txBody>
      </p:sp>
      <p:sp>
        <p:nvSpPr>
          <p:cNvPr id="29698" name="Rectangle 2"/>
          <p:cNvSpPr>
            <a:spLocks noGrp="1" noChangeArrowheads="1"/>
          </p:cNvSpPr>
          <p:nvPr>
            <p:ph type="title"/>
          </p:nvPr>
        </p:nvSpPr>
        <p:spPr>
          <a:xfrm>
            <a:off x="572453" y="2514600"/>
            <a:ext cx="10304145" cy="1779588"/>
          </a:xfrm>
        </p:spPr>
        <p:txBody>
          <a:bodyPr/>
          <a:lstStyle/>
          <a:p>
            <a:r>
              <a:rPr lang="en-US" sz="4000">
                <a:solidFill>
                  <a:schemeClr val="tx1"/>
                </a:solidFill>
                <a:latin typeface="Tahoma" pitchFamily="34" charset="0"/>
              </a:rPr>
              <a:t>A). 	WRONG ATTITUDES TOWARDS ONESELF </a:t>
            </a:r>
            <a:r>
              <a:rPr lang="en-US" sz="4000">
                <a:solidFill>
                  <a:schemeClr val="tx1"/>
                </a:solidFill>
                <a:latin typeface="Tahoma" pitchFamily="34" charset="0"/>
                <a:sym typeface="Webdings" pitchFamily="18" charset="2"/>
              </a:rPr>
              <a:t></a:t>
            </a:r>
            <a:endParaRPr lang="en-US" sz="4000">
              <a:solidFill>
                <a:schemeClr val="tx1"/>
              </a:solidFill>
              <a:latin typeface="Tahoma" pitchFamily="34" charset="0"/>
            </a:endParaRPr>
          </a:p>
        </p:txBody>
      </p:sp>
      <p:sp>
        <p:nvSpPr>
          <p:cNvPr id="29699" name="Rectangle 3"/>
          <p:cNvSpPr>
            <a:spLocks noGrp="1" noChangeArrowheads="1"/>
          </p:cNvSpPr>
          <p:nvPr>
            <p:ph type="body" idx="1"/>
          </p:nvPr>
        </p:nvSpPr>
        <p:spPr>
          <a:xfrm>
            <a:off x="667861" y="2438400"/>
            <a:ext cx="10304145" cy="3429000"/>
          </a:xfrm>
        </p:spPr>
        <p:txBody>
          <a:bodyPr/>
          <a:lstStyle/>
          <a:p>
            <a:endParaRPr lang="en-US" sz="2800" b="1">
              <a:latin typeface="Arial Narrow" pitchFamily="34" charset="0"/>
            </a:endParaRPr>
          </a:p>
          <a:p>
            <a:pPr>
              <a:buFontTx/>
              <a:buNone/>
            </a:pPr>
            <a:endParaRPr lang="en-AU" b="1"/>
          </a:p>
        </p:txBody>
      </p:sp>
      <p:sp>
        <p:nvSpPr>
          <p:cNvPr id="29700" name="Rectangle 4"/>
          <p:cNvSpPr>
            <a:spLocks noChangeArrowheads="1"/>
          </p:cNvSpPr>
          <p:nvPr/>
        </p:nvSpPr>
        <p:spPr bwMode="auto">
          <a:xfrm>
            <a:off x="667861" y="381000"/>
            <a:ext cx="9534913" cy="304800"/>
          </a:xfrm>
          <a:prstGeom prst="rect">
            <a:avLst/>
          </a:prstGeom>
          <a:noFill/>
          <a:ln w="9525">
            <a:noFill/>
            <a:miter lim="800000"/>
            <a:headEnd/>
            <a:tailEnd/>
          </a:ln>
          <a:effectLst/>
        </p:spPr>
        <p:txBody>
          <a:bodyPr/>
          <a:lstStyle/>
          <a:p>
            <a:pPr marL="742950" lvl="1" indent="-285750" algn="ctr">
              <a:spcBef>
                <a:spcPct val="20000"/>
              </a:spcBef>
            </a:pPr>
            <a:r>
              <a:rPr lang="en-US" sz="1400" b="1">
                <a:effectLst>
                  <a:outerShdw blurRad="38100" dist="38100" dir="2700000" algn="tl">
                    <a:srgbClr val="000000"/>
                  </a:outerShdw>
                </a:effectLst>
                <a:latin typeface="Garamond" pitchFamily="18" charset="0"/>
              </a:rPr>
              <a:t>Series Title: LEARNING TO RECOGNISE AND REMOVE BARRIERS TO HEALING</a:t>
            </a:r>
            <a:endParaRPr lang="en-AU" sz="1400" b="1">
              <a:effectLst>
                <a:outerShdw blurRad="38100" dist="38100" dir="2700000" algn="tl">
                  <a:srgbClr val="000000"/>
                </a:outerShdw>
              </a:effectLst>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6B749B63-7218-4C4F-A286-7FB70111C942}" type="slidenum">
              <a:rPr lang="en-US" altLang="en-US"/>
              <a:pPr/>
              <a:t>20</a:t>
            </a:fld>
            <a:endParaRPr lang="en-US" altLang="en-US"/>
          </a:p>
        </p:txBody>
      </p:sp>
      <p:sp>
        <p:nvSpPr>
          <p:cNvPr id="183298" name="Rectangle 2"/>
          <p:cNvSpPr>
            <a:spLocks noGrp="1" noChangeArrowheads="1"/>
          </p:cNvSpPr>
          <p:nvPr>
            <p:ph type="title"/>
          </p:nvPr>
        </p:nvSpPr>
        <p:spPr/>
        <p:txBody>
          <a:bodyPr/>
          <a:lstStyle/>
          <a:p>
            <a:r>
              <a:rPr lang="en-AU" sz="3200" b="1">
                <a:latin typeface="Tahoma" pitchFamily="34" charset="0"/>
              </a:rPr>
              <a:t>The </a:t>
            </a:r>
            <a:r>
              <a:rPr lang="en-AU" sz="3200" b="1" u="sng">
                <a:latin typeface="Tahoma" pitchFamily="34" charset="0"/>
              </a:rPr>
              <a:t>result</a:t>
            </a:r>
            <a:r>
              <a:rPr lang="en-AU" sz="3200" b="1">
                <a:latin typeface="Tahoma" pitchFamily="34" charset="0"/>
              </a:rPr>
              <a:t> of suffering not the </a:t>
            </a:r>
            <a:r>
              <a:rPr lang="en-AU" sz="3200" b="1" u="sng">
                <a:latin typeface="Tahoma" pitchFamily="34" charset="0"/>
              </a:rPr>
              <a:t>purpose</a:t>
            </a:r>
            <a:r>
              <a:rPr lang="en-AU" sz="3200" b="1">
                <a:latin typeface="Tahoma" pitchFamily="34" charset="0"/>
              </a:rPr>
              <a:t> of suffering</a:t>
            </a:r>
            <a:endParaRPr lang="en-US" sz="3200" b="1">
              <a:latin typeface="Tahoma" pitchFamily="34" charset="0"/>
            </a:endParaRPr>
          </a:p>
        </p:txBody>
      </p:sp>
      <p:sp>
        <p:nvSpPr>
          <p:cNvPr id="183299" name="Rectangle 3"/>
          <p:cNvSpPr>
            <a:spLocks noGrp="1" noChangeArrowheads="1"/>
          </p:cNvSpPr>
          <p:nvPr>
            <p:ph type="body" idx="1"/>
          </p:nvPr>
        </p:nvSpPr>
        <p:spPr/>
        <p:txBody>
          <a:bodyPr/>
          <a:lstStyle/>
          <a:p>
            <a:pPr>
              <a:lnSpc>
                <a:spcPct val="90000"/>
              </a:lnSpc>
            </a:pPr>
            <a:r>
              <a:rPr lang="en-AU" sz="2400" b="1">
                <a:latin typeface="Tahoma" pitchFamily="34" charset="0"/>
              </a:rPr>
              <a:t>Note the important difference. </a:t>
            </a:r>
          </a:p>
          <a:p>
            <a:pPr>
              <a:lnSpc>
                <a:spcPct val="90000"/>
              </a:lnSpc>
            </a:pPr>
            <a:r>
              <a:rPr lang="en-AU" sz="2400" b="1">
                <a:latin typeface="Tahoma" pitchFamily="34" charset="0"/>
              </a:rPr>
              <a:t>People should not say their sickness was for the </a:t>
            </a:r>
            <a:r>
              <a:rPr lang="en-AU" sz="2400" b="1" u="sng">
                <a:latin typeface="Tahoma" pitchFamily="34" charset="0"/>
              </a:rPr>
              <a:t>PURPOSE</a:t>
            </a:r>
            <a:r>
              <a:rPr lang="en-AU" sz="2400" b="1">
                <a:latin typeface="Tahoma" pitchFamily="34" charset="0"/>
              </a:rPr>
              <a:t> of growing to maturity.</a:t>
            </a:r>
          </a:p>
          <a:p>
            <a:pPr>
              <a:lnSpc>
                <a:spcPct val="90000"/>
              </a:lnSpc>
            </a:pPr>
            <a:r>
              <a:rPr lang="en-AU" sz="2400" b="1">
                <a:latin typeface="Tahoma" pitchFamily="34" charset="0"/>
              </a:rPr>
              <a:t>However they can say that going through difficulty of any sort </a:t>
            </a:r>
            <a:r>
              <a:rPr lang="en-AU" sz="2400" b="1" u="sng">
                <a:latin typeface="Tahoma" pitchFamily="34" charset="0"/>
              </a:rPr>
              <a:t>with God’s help</a:t>
            </a:r>
            <a:r>
              <a:rPr lang="en-AU" sz="2400" b="1">
                <a:latin typeface="Tahoma" pitchFamily="34" charset="0"/>
              </a:rPr>
              <a:t> made them more mature as a </a:t>
            </a:r>
            <a:r>
              <a:rPr lang="en-AU" sz="2400" b="1" u="sng">
                <a:latin typeface="Tahoma" pitchFamily="34" charset="0"/>
              </a:rPr>
              <a:t>RESULT</a:t>
            </a:r>
            <a:r>
              <a:rPr lang="en-AU" sz="2400" b="1">
                <a:latin typeface="Tahoma" pitchFamily="34" charset="0"/>
              </a:rPr>
              <a:t>. </a:t>
            </a:r>
          </a:p>
          <a:p>
            <a:pPr>
              <a:lnSpc>
                <a:spcPct val="90000"/>
              </a:lnSpc>
            </a:pPr>
            <a:r>
              <a:rPr lang="en-AU" sz="2400" b="1">
                <a:latin typeface="Tahoma" pitchFamily="34" charset="0"/>
              </a:rPr>
              <a:t>In a sense suffering of itself never matured anyone. </a:t>
            </a:r>
          </a:p>
          <a:p>
            <a:pPr>
              <a:lnSpc>
                <a:spcPct val="90000"/>
              </a:lnSpc>
            </a:pPr>
            <a:r>
              <a:rPr lang="en-AU" sz="2400" b="1">
                <a:latin typeface="Tahoma" pitchFamily="34" charset="0"/>
              </a:rPr>
              <a:t>It is our response to the suffering or difficulties we face that makes us or breaks us. </a:t>
            </a:r>
          </a:p>
          <a:p>
            <a:pPr>
              <a:lnSpc>
                <a:spcPct val="90000"/>
              </a:lnSpc>
            </a:pPr>
            <a:r>
              <a:rPr lang="en-AU" sz="2400" b="1">
                <a:latin typeface="Tahoma" pitchFamily="34" charset="0"/>
              </a:rPr>
              <a:t>We can have a healthy response or an unhealthy reaction to difficult situations and people.  </a:t>
            </a:r>
            <a:endParaRPr lang="en-US" sz="2400" b="1">
              <a:latin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BF731B8C-E420-45C1-A90B-A99106A17E09}" type="slidenum">
              <a:rPr lang="en-US" altLang="en-US"/>
              <a:pPr/>
              <a:t>21</a:t>
            </a:fld>
            <a:endParaRPr lang="en-US" altLang="en-US"/>
          </a:p>
        </p:txBody>
      </p:sp>
      <p:sp>
        <p:nvSpPr>
          <p:cNvPr id="46083" name="Rectangle 3"/>
          <p:cNvSpPr>
            <a:spLocks noGrp="1" noChangeArrowheads="1"/>
          </p:cNvSpPr>
          <p:nvPr>
            <p:ph type="body" idx="1"/>
          </p:nvPr>
        </p:nvSpPr>
        <p:spPr>
          <a:xfrm>
            <a:off x="572453" y="1752600"/>
            <a:ext cx="10304145" cy="4267200"/>
          </a:xfrm>
        </p:spPr>
        <p:txBody>
          <a:bodyPr/>
          <a:lstStyle/>
          <a:p>
            <a:pPr>
              <a:lnSpc>
                <a:spcPct val="80000"/>
              </a:lnSpc>
            </a:pPr>
            <a:r>
              <a:rPr lang="en-US" sz="2800" b="1">
                <a:latin typeface="Tahoma" pitchFamily="34" charset="0"/>
              </a:rPr>
              <a:t>In spite of all these human barriers God still heals individuals today!!!</a:t>
            </a:r>
          </a:p>
          <a:p>
            <a:pPr>
              <a:lnSpc>
                <a:spcPct val="80000"/>
              </a:lnSpc>
            </a:pPr>
            <a:r>
              <a:rPr lang="en-US" sz="2800" b="1">
                <a:latin typeface="Tahoma" pitchFamily="34" charset="0"/>
              </a:rPr>
              <a:t>His provision is </a:t>
            </a:r>
            <a:r>
              <a:rPr lang="en-US" sz="2800" b="1" u="sng">
                <a:latin typeface="Tahoma" pitchFamily="34" charset="0"/>
              </a:rPr>
              <a:t>perfect</a:t>
            </a:r>
          </a:p>
          <a:p>
            <a:pPr>
              <a:lnSpc>
                <a:spcPct val="80000"/>
              </a:lnSpc>
            </a:pPr>
            <a:r>
              <a:rPr lang="en-US" sz="2800" b="1">
                <a:latin typeface="Tahoma" pitchFamily="34" charset="0"/>
              </a:rPr>
              <a:t>Our ability to appropriate His blessings and healings is </a:t>
            </a:r>
            <a:r>
              <a:rPr lang="en-US" sz="2800" b="1" u="sng">
                <a:latin typeface="Tahoma" pitchFamily="34" charset="0"/>
              </a:rPr>
              <a:t>imperfect</a:t>
            </a:r>
          </a:p>
          <a:p>
            <a:pPr>
              <a:lnSpc>
                <a:spcPct val="80000"/>
              </a:lnSpc>
            </a:pPr>
            <a:r>
              <a:rPr lang="en-US" sz="2800" b="1">
                <a:latin typeface="Tahoma" pitchFamily="34" charset="0"/>
              </a:rPr>
              <a:t>His blessing and healing is part of the “all things” which are ours in Christ.</a:t>
            </a:r>
            <a:r>
              <a:rPr lang="en-US" sz="2400" b="1">
                <a:latin typeface="Tahoma" pitchFamily="34" charset="0"/>
              </a:rPr>
              <a:t> </a:t>
            </a:r>
            <a:r>
              <a:rPr lang="en-US" sz="2400" b="1" i="1">
                <a:solidFill>
                  <a:srgbClr val="000099"/>
                </a:solidFill>
                <a:latin typeface="Tahoma" pitchFamily="34" charset="0"/>
              </a:rPr>
              <a:t>Rom 8:31  What then shall we say to these things? If God is for us, who can be against us? 32  He who did not spare his own Son but gave him up for us all, how will he not also with him graciously give us </a:t>
            </a:r>
            <a:r>
              <a:rPr lang="en-US" sz="2400" b="1" i="1" u="sng">
                <a:solidFill>
                  <a:srgbClr val="000099"/>
                </a:solidFill>
                <a:latin typeface="Tahoma" pitchFamily="34" charset="0"/>
              </a:rPr>
              <a:t>all things</a:t>
            </a:r>
            <a:r>
              <a:rPr lang="en-US" sz="2400" b="1" i="1">
                <a:solidFill>
                  <a:srgbClr val="000099"/>
                </a:solidFill>
                <a:latin typeface="Tahoma" pitchFamily="34" charset="0"/>
              </a:rPr>
              <a:t>? </a:t>
            </a:r>
          </a:p>
        </p:txBody>
      </p:sp>
      <p:sp>
        <p:nvSpPr>
          <p:cNvPr id="46084" name="Text Box 4"/>
          <p:cNvSpPr txBox="1">
            <a:spLocks noChangeArrowheads="1"/>
          </p:cNvSpPr>
          <p:nvPr/>
        </p:nvSpPr>
        <p:spPr bwMode="auto">
          <a:xfrm>
            <a:off x="477044" y="228600"/>
            <a:ext cx="10208736" cy="584775"/>
          </a:xfrm>
          <a:prstGeom prst="rect">
            <a:avLst/>
          </a:prstGeom>
          <a:noFill/>
          <a:ln w="9525">
            <a:noFill/>
            <a:miter lim="800000"/>
            <a:headEnd/>
            <a:tailEnd/>
          </a:ln>
          <a:effectLst/>
        </p:spPr>
        <p:txBody>
          <a:bodyPr>
            <a:spAutoFit/>
          </a:bodyPr>
          <a:lstStyle/>
          <a:p>
            <a:pPr>
              <a:spcBef>
                <a:spcPct val="50000"/>
              </a:spcBef>
            </a:pPr>
            <a:r>
              <a:rPr lang="en-AU" sz="3200" b="1">
                <a:solidFill>
                  <a:schemeClr val="tx2"/>
                </a:solidFill>
                <a:latin typeface="Tahoma" pitchFamily="34" charset="0"/>
              </a:rPr>
              <a:t>GOD IS GREATER THAN ANY HUMAN BARRIERS! </a:t>
            </a:r>
            <a:endParaRPr lang="en-US" sz="3200" b="1">
              <a:solidFill>
                <a:schemeClr val="tx2"/>
              </a:solidFill>
              <a:latin typeface="Tahoma"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C123062B-1467-4761-B81F-FE08D33BED10}" type="slidenum">
              <a:rPr lang="en-US" altLang="en-US"/>
              <a:pPr/>
              <a:t>22</a:t>
            </a:fld>
            <a:endParaRPr lang="en-US" altLang="en-US"/>
          </a:p>
        </p:txBody>
      </p:sp>
      <p:sp>
        <p:nvSpPr>
          <p:cNvPr id="167938" name="Rectangle 2"/>
          <p:cNvSpPr>
            <a:spLocks noGrp="1" noChangeArrowheads="1"/>
          </p:cNvSpPr>
          <p:nvPr>
            <p:ph type="title"/>
          </p:nvPr>
        </p:nvSpPr>
        <p:spPr>
          <a:xfrm>
            <a:off x="572452" y="274638"/>
            <a:ext cx="10399554" cy="1020762"/>
          </a:xfrm>
        </p:spPr>
        <p:txBody>
          <a:bodyPr/>
          <a:lstStyle/>
          <a:p>
            <a:r>
              <a:rPr lang="en-US" sz="3200" b="1">
                <a:latin typeface="Tahoma" pitchFamily="34" charset="0"/>
              </a:rPr>
              <a:t>FAITH TAKES HOLD OF GOD’S PROMISES TO US</a:t>
            </a:r>
          </a:p>
        </p:txBody>
      </p:sp>
      <p:sp>
        <p:nvSpPr>
          <p:cNvPr id="167939" name="Rectangle 3"/>
          <p:cNvSpPr>
            <a:spLocks noGrp="1" noChangeArrowheads="1"/>
          </p:cNvSpPr>
          <p:nvPr>
            <p:ph type="body" idx="1"/>
          </p:nvPr>
        </p:nvSpPr>
        <p:spPr>
          <a:xfrm>
            <a:off x="572453" y="1600200"/>
            <a:ext cx="10304145" cy="4343400"/>
          </a:xfrm>
        </p:spPr>
        <p:txBody>
          <a:bodyPr/>
          <a:lstStyle/>
          <a:p>
            <a:r>
              <a:rPr lang="en-AU" sz="2800" b="1">
                <a:latin typeface="Tahoma" pitchFamily="34" charset="0"/>
              </a:rPr>
              <a:t>(Mark 11:24 NRSV)  </a:t>
            </a:r>
            <a:r>
              <a:rPr lang="en-AU" sz="2800" b="1" i="1">
                <a:solidFill>
                  <a:srgbClr val="000099"/>
                </a:solidFill>
                <a:latin typeface="Tahoma" pitchFamily="34" charset="0"/>
              </a:rPr>
              <a:t>So I tell you, </a:t>
            </a:r>
            <a:r>
              <a:rPr lang="en-AU" sz="2800" b="1" i="1" u="sng">
                <a:solidFill>
                  <a:srgbClr val="000099"/>
                </a:solidFill>
                <a:latin typeface="Tahoma" pitchFamily="34" charset="0"/>
              </a:rPr>
              <a:t>whatever</a:t>
            </a:r>
            <a:r>
              <a:rPr lang="en-AU" sz="2800" b="1" i="1">
                <a:solidFill>
                  <a:srgbClr val="000099"/>
                </a:solidFill>
                <a:latin typeface="Tahoma" pitchFamily="34" charset="0"/>
              </a:rPr>
              <a:t> you ask for in prayer, believe that you have received it, and it will be yours</a:t>
            </a:r>
          </a:p>
          <a:p>
            <a:r>
              <a:rPr lang="en-AU" sz="2800" b="1" i="1">
                <a:solidFill>
                  <a:srgbClr val="000099"/>
                </a:solidFill>
                <a:latin typeface="Tahoma" pitchFamily="34" charset="0"/>
              </a:rPr>
              <a:t>“whatever” . </a:t>
            </a:r>
            <a:r>
              <a:rPr lang="en-AU" sz="2800" b="1">
                <a:latin typeface="Tahoma" pitchFamily="34" charset="0"/>
              </a:rPr>
              <a:t>God doesn’t place limits on what He can do. We do. </a:t>
            </a:r>
          </a:p>
          <a:p>
            <a:r>
              <a:rPr lang="en-AU" sz="2800" b="1" i="1">
                <a:solidFill>
                  <a:srgbClr val="000099"/>
                </a:solidFill>
                <a:latin typeface="Tahoma" pitchFamily="34" charset="0"/>
              </a:rPr>
              <a:t>“have received it” . </a:t>
            </a:r>
            <a:r>
              <a:rPr lang="en-AU" sz="2800" b="1">
                <a:latin typeface="Tahoma" pitchFamily="34" charset="0"/>
              </a:rPr>
              <a:t>Past tense. At least from the time of asking (or even eternally in the mind and purpose of God).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FD909CDA-BEF9-4DE1-BD2F-EDF98D0A8AF2}" type="slidenum">
              <a:rPr lang="en-US" altLang="en-US"/>
              <a:pPr/>
              <a:t>23</a:t>
            </a:fld>
            <a:endParaRPr lang="en-US" altLang="en-US"/>
          </a:p>
        </p:txBody>
      </p:sp>
      <p:sp>
        <p:nvSpPr>
          <p:cNvPr id="108547" name="Rectangle 3"/>
          <p:cNvSpPr>
            <a:spLocks noGrp="1" noChangeArrowheads="1"/>
          </p:cNvSpPr>
          <p:nvPr>
            <p:ph type="body" idx="1"/>
          </p:nvPr>
        </p:nvSpPr>
        <p:spPr>
          <a:xfrm>
            <a:off x="572453" y="914400"/>
            <a:ext cx="10304145" cy="5410200"/>
          </a:xfrm>
        </p:spPr>
        <p:txBody>
          <a:bodyPr/>
          <a:lstStyle/>
          <a:p>
            <a:pPr>
              <a:lnSpc>
                <a:spcPct val="80000"/>
              </a:lnSpc>
            </a:pPr>
            <a:r>
              <a:rPr lang="en-AU" sz="2800" b="1">
                <a:latin typeface="Tahoma" pitchFamily="34" charset="0"/>
              </a:rPr>
              <a:t>(1 John 5:14-15 NRSV)  </a:t>
            </a:r>
            <a:r>
              <a:rPr lang="en-AU" sz="2800" b="1" i="1">
                <a:solidFill>
                  <a:srgbClr val="000099"/>
                </a:solidFill>
                <a:latin typeface="Tahoma" pitchFamily="34" charset="0"/>
              </a:rPr>
              <a:t>And this is the boldness we have in him, that if </a:t>
            </a:r>
            <a:r>
              <a:rPr lang="en-AU" sz="2800" b="1" i="1" u="sng">
                <a:solidFill>
                  <a:srgbClr val="000099"/>
                </a:solidFill>
                <a:latin typeface="Tahoma" pitchFamily="34" charset="0"/>
              </a:rPr>
              <a:t>we ask</a:t>
            </a:r>
            <a:r>
              <a:rPr lang="en-AU" sz="2800" b="1" i="1">
                <a:solidFill>
                  <a:srgbClr val="000099"/>
                </a:solidFill>
                <a:latin typeface="Tahoma" pitchFamily="34" charset="0"/>
              </a:rPr>
              <a:t> anything according to his will, he hears us. And if we know that </a:t>
            </a:r>
            <a:r>
              <a:rPr lang="en-AU" sz="2800" b="1" i="1" u="sng">
                <a:solidFill>
                  <a:srgbClr val="000099"/>
                </a:solidFill>
                <a:latin typeface="Tahoma" pitchFamily="34" charset="0"/>
              </a:rPr>
              <a:t>he hears</a:t>
            </a:r>
            <a:r>
              <a:rPr lang="en-AU" sz="2800" b="1" i="1">
                <a:solidFill>
                  <a:srgbClr val="000099"/>
                </a:solidFill>
                <a:latin typeface="Tahoma" pitchFamily="34" charset="0"/>
              </a:rPr>
              <a:t> us in whatever we ask, we know that </a:t>
            </a:r>
            <a:r>
              <a:rPr lang="en-AU" sz="2800" b="1" i="1" u="sng">
                <a:solidFill>
                  <a:srgbClr val="000099"/>
                </a:solidFill>
                <a:latin typeface="Tahoma" pitchFamily="34" charset="0"/>
              </a:rPr>
              <a:t>we have</a:t>
            </a:r>
            <a:r>
              <a:rPr lang="en-AU" sz="2800" b="1" i="1">
                <a:solidFill>
                  <a:srgbClr val="000099"/>
                </a:solidFill>
                <a:latin typeface="Tahoma" pitchFamily="34" charset="0"/>
              </a:rPr>
              <a:t> obtained the requests made of him.</a:t>
            </a:r>
          </a:p>
          <a:p>
            <a:pPr>
              <a:lnSpc>
                <a:spcPct val="80000"/>
              </a:lnSpc>
            </a:pPr>
            <a:r>
              <a:rPr lang="en-AU" sz="2800" b="1">
                <a:latin typeface="Tahoma" pitchFamily="34" charset="0"/>
              </a:rPr>
              <a:t>A sermon topic, “We ask. He hears. We have”. (Presumption or truth?)</a:t>
            </a:r>
          </a:p>
          <a:p>
            <a:pPr>
              <a:lnSpc>
                <a:spcPct val="80000"/>
              </a:lnSpc>
            </a:pPr>
            <a:r>
              <a:rPr lang="en-AU" sz="2800" b="1">
                <a:latin typeface="Tahoma" pitchFamily="34" charset="0"/>
              </a:rPr>
              <a:t>Notice the underlined words above in God’s promise. It is God’s truth. </a:t>
            </a:r>
          </a:p>
          <a:p>
            <a:pPr>
              <a:lnSpc>
                <a:spcPct val="80000"/>
              </a:lnSpc>
            </a:pPr>
            <a:r>
              <a:rPr lang="en-AU" sz="2800" b="1">
                <a:latin typeface="Tahoma" pitchFamily="34" charset="0"/>
              </a:rPr>
              <a:t>A reminder and a challenge to us, Eph 3:20</a:t>
            </a:r>
          </a:p>
          <a:p>
            <a:pPr>
              <a:lnSpc>
                <a:spcPct val="80000"/>
              </a:lnSpc>
              <a:buFont typeface="Wingdings" pitchFamily="2" charset="2"/>
              <a:buNone/>
            </a:pPr>
            <a:r>
              <a:rPr lang="en-US" sz="2800" b="1" i="1">
                <a:solidFill>
                  <a:srgbClr val="000099"/>
                </a:solidFill>
                <a:latin typeface="Tahoma" pitchFamily="34" charset="0"/>
              </a:rPr>
              <a:t>Now to him who is able to do far more abundantly than </a:t>
            </a:r>
            <a:r>
              <a:rPr lang="en-US" sz="2800" b="1" i="1" u="sng">
                <a:solidFill>
                  <a:srgbClr val="000099"/>
                </a:solidFill>
                <a:latin typeface="Tahoma" pitchFamily="34" charset="0"/>
              </a:rPr>
              <a:t>all that we ask or think</a:t>
            </a:r>
            <a:r>
              <a:rPr lang="en-US" sz="2800" b="1" i="1">
                <a:solidFill>
                  <a:srgbClr val="000099"/>
                </a:solidFill>
                <a:latin typeface="Tahoma" pitchFamily="34" charset="0"/>
              </a:rPr>
              <a:t>, according to the power at work within us </a:t>
            </a:r>
            <a:endParaRPr lang="en-AU" sz="2800" b="1" i="1">
              <a:solidFill>
                <a:srgbClr val="000099"/>
              </a:solidFill>
              <a:latin typeface="Tahoma" pitchFamily="34" charset="0"/>
            </a:endParaRPr>
          </a:p>
        </p:txBody>
      </p:sp>
      <p:sp>
        <p:nvSpPr>
          <p:cNvPr id="108548" name="Text Box 4"/>
          <p:cNvSpPr txBox="1">
            <a:spLocks noChangeArrowheads="1"/>
          </p:cNvSpPr>
          <p:nvPr/>
        </p:nvSpPr>
        <p:spPr bwMode="auto">
          <a:xfrm>
            <a:off x="572453" y="304801"/>
            <a:ext cx="9922510" cy="366713"/>
          </a:xfrm>
          <a:prstGeom prst="rect">
            <a:avLst/>
          </a:prstGeom>
          <a:noFill/>
          <a:ln w="9525">
            <a:noFill/>
            <a:miter lim="800000"/>
            <a:headEnd/>
            <a:tailEnd/>
          </a:ln>
          <a:effectLst/>
        </p:spPr>
        <p:txBody>
          <a:bodyPr>
            <a:spAutoFit/>
          </a:bodyPr>
          <a:lstStyle/>
          <a:p>
            <a:pPr>
              <a:spcBef>
                <a:spcPct val="50000"/>
              </a:spcBef>
            </a:pPr>
            <a:r>
              <a:rPr lang="en-US" b="1" i="1">
                <a:solidFill>
                  <a:schemeClr val="tx2"/>
                </a:solidFill>
              </a:rPr>
              <a:t>Faith takes hold of God’s promises to us (continued)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F103A3BD-D296-4B28-97C1-45AFA8B374AF}" type="slidenum">
              <a:rPr lang="en-US" altLang="en-US"/>
              <a:pPr/>
              <a:t>24</a:t>
            </a:fld>
            <a:endParaRPr lang="en-US" altLang="en-US"/>
          </a:p>
        </p:txBody>
      </p:sp>
      <p:sp>
        <p:nvSpPr>
          <p:cNvPr id="184322" name="Rectangle 2"/>
          <p:cNvSpPr>
            <a:spLocks noGrp="1" noChangeArrowheads="1"/>
          </p:cNvSpPr>
          <p:nvPr>
            <p:ph type="title"/>
          </p:nvPr>
        </p:nvSpPr>
        <p:spPr>
          <a:xfrm>
            <a:off x="572453" y="277814"/>
            <a:ext cx="10304145" cy="712787"/>
          </a:xfrm>
        </p:spPr>
        <p:txBody>
          <a:bodyPr/>
          <a:lstStyle/>
          <a:p>
            <a:r>
              <a:rPr lang="en-AU" sz="3200" b="1">
                <a:latin typeface="Tahoma" pitchFamily="34" charset="0"/>
              </a:rPr>
              <a:t>TO REFLECT ON</a:t>
            </a:r>
            <a:endParaRPr lang="en-US" sz="3200" b="1">
              <a:latin typeface="Tahoma" pitchFamily="34" charset="0"/>
            </a:endParaRPr>
          </a:p>
        </p:txBody>
      </p:sp>
      <p:sp>
        <p:nvSpPr>
          <p:cNvPr id="184323" name="Rectangle 3"/>
          <p:cNvSpPr>
            <a:spLocks noGrp="1" noChangeArrowheads="1"/>
          </p:cNvSpPr>
          <p:nvPr>
            <p:ph type="body" idx="1"/>
          </p:nvPr>
        </p:nvSpPr>
        <p:spPr/>
        <p:txBody>
          <a:bodyPr/>
          <a:lstStyle/>
          <a:p>
            <a:r>
              <a:rPr lang="en-AU" sz="2800" b="1">
                <a:latin typeface="Tahoma" pitchFamily="34" charset="0"/>
              </a:rPr>
              <a:t>YAHWEH (Jehovah) is the Omnipotent (all powerful) God. </a:t>
            </a:r>
          </a:p>
          <a:p>
            <a:r>
              <a:rPr lang="en-AU" sz="2800" b="1">
                <a:latin typeface="Tahoma" pitchFamily="34" charset="0"/>
              </a:rPr>
              <a:t>HE tells us in His word that He can do </a:t>
            </a:r>
            <a:r>
              <a:rPr lang="en-AU" sz="2800" b="1" u="sng">
                <a:latin typeface="Tahoma" pitchFamily="34" charset="0"/>
              </a:rPr>
              <a:t>FAR MORE</a:t>
            </a:r>
            <a:r>
              <a:rPr lang="en-AU" sz="2800" b="1">
                <a:latin typeface="Tahoma" pitchFamily="34" charset="0"/>
              </a:rPr>
              <a:t> than we can ever ASK FOR or IMAGINE.</a:t>
            </a:r>
          </a:p>
          <a:p>
            <a:r>
              <a:rPr lang="en-AU" sz="2800" b="1">
                <a:latin typeface="Tahoma" pitchFamily="34" charset="0"/>
              </a:rPr>
              <a:t>A question to answer, </a:t>
            </a:r>
            <a:r>
              <a:rPr lang="en-AU" sz="2800" b="1" i="1">
                <a:latin typeface="Tahoma" pitchFamily="34" charset="0"/>
              </a:rPr>
              <a:t>“Is your situation and my situation beyond His power?” </a:t>
            </a:r>
            <a:endParaRPr lang="en-US" sz="2800" b="1" i="1">
              <a:latin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Canon Jim Holbeck. </a:t>
            </a:r>
          </a:p>
        </p:txBody>
      </p:sp>
      <p:sp>
        <p:nvSpPr>
          <p:cNvPr id="5" name="Slide Number Placeholder 5"/>
          <p:cNvSpPr>
            <a:spLocks noGrp="1"/>
          </p:cNvSpPr>
          <p:nvPr>
            <p:ph type="sldNum" sz="quarter" idx="12"/>
          </p:nvPr>
        </p:nvSpPr>
        <p:spPr/>
        <p:txBody>
          <a:bodyPr/>
          <a:lstStyle/>
          <a:p>
            <a:fld id="{56CB37E1-D557-454D-9EEF-EE5740C93C45}" type="slidenum">
              <a:rPr lang="en-US"/>
              <a:pPr/>
              <a:t>25</a:t>
            </a:fld>
            <a:endParaRPr lang="en-US"/>
          </a:p>
        </p:txBody>
      </p:sp>
      <p:sp>
        <p:nvSpPr>
          <p:cNvPr id="180226" name="Rectangle 2"/>
          <p:cNvSpPr>
            <a:spLocks noGrp="1" noChangeArrowheads="1"/>
          </p:cNvSpPr>
          <p:nvPr>
            <p:ph type="title"/>
          </p:nvPr>
        </p:nvSpPr>
        <p:spPr>
          <a:xfrm>
            <a:off x="667861" y="2590800"/>
            <a:ext cx="10304145" cy="1143000"/>
          </a:xfrm>
        </p:spPr>
        <p:txBody>
          <a:bodyPr/>
          <a:lstStyle/>
          <a:p>
            <a:r>
              <a:rPr lang="en-AU" sz="6000">
                <a:solidFill>
                  <a:schemeClr val="tx1"/>
                </a:solidFill>
                <a:latin typeface="Tahoma" pitchFamily="34" charset="0"/>
              </a:rPr>
              <a:t>THE END</a:t>
            </a:r>
            <a:endParaRPr lang="en-US" sz="6000">
              <a:solidFill>
                <a:schemeClr val="tx1"/>
              </a:solidFill>
              <a:latin typeface="Tahoma" pitchFamily="34" charset="0"/>
            </a:endParaRPr>
          </a:p>
        </p:txBody>
      </p:sp>
      <p:sp>
        <p:nvSpPr>
          <p:cNvPr id="180228" name="Rectangle 4"/>
          <p:cNvSpPr>
            <a:spLocks noGrp="1" noChangeArrowheads="1"/>
          </p:cNvSpPr>
          <p:nvPr>
            <p:ph type="body" idx="1"/>
          </p:nvPr>
        </p:nvSpPr>
        <p:spPr>
          <a:xfrm>
            <a:off x="667861" y="381000"/>
            <a:ext cx="9534913" cy="304800"/>
          </a:xfrm>
          <a:noFill/>
          <a:ln/>
        </p:spPr>
        <p:txBody>
          <a:bodyPr/>
          <a:lstStyle/>
          <a:p>
            <a:pPr lvl="1" algn="ctr">
              <a:lnSpc>
                <a:spcPct val="80000"/>
              </a:lnSpc>
              <a:buFontTx/>
              <a:buNone/>
            </a:pPr>
            <a:r>
              <a:rPr lang="en-US" sz="1200" b="1">
                <a:latin typeface="Tahoma" pitchFamily="34" charset="0"/>
              </a:rPr>
              <a:t>Series Title: LEARNING TO RECOGNISE AND REMOVE BARRIERS TO HEALING</a:t>
            </a:r>
            <a:endParaRPr lang="en-AU" sz="12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Canon Jim Holbeck. </a:t>
            </a:r>
          </a:p>
        </p:txBody>
      </p:sp>
      <p:sp>
        <p:nvSpPr>
          <p:cNvPr id="5" name="Slide Number Placeholder 4"/>
          <p:cNvSpPr>
            <a:spLocks noGrp="1"/>
          </p:cNvSpPr>
          <p:nvPr>
            <p:ph type="sldNum" sz="quarter" idx="12"/>
          </p:nvPr>
        </p:nvSpPr>
        <p:spPr/>
        <p:txBody>
          <a:bodyPr/>
          <a:lstStyle/>
          <a:p>
            <a:fld id="{AAAD1BEF-620A-4EEB-904F-3C7A6E0D6DF0}" type="slidenum">
              <a:rPr lang="en-US" altLang="en-US"/>
              <a:pPr/>
              <a:t>3</a:t>
            </a:fld>
            <a:endParaRPr lang="en-US" altLang="en-US"/>
          </a:p>
        </p:txBody>
      </p:sp>
      <p:sp>
        <p:nvSpPr>
          <p:cNvPr id="104453" name="Rectangle 5"/>
          <p:cNvSpPr>
            <a:spLocks noGrp="1" noChangeArrowheads="1"/>
          </p:cNvSpPr>
          <p:nvPr>
            <p:ph type="title"/>
          </p:nvPr>
        </p:nvSpPr>
        <p:spPr>
          <a:xfrm>
            <a:off x="381635" y="228600"/>
            <a:ext cx="10304145" cy="960438"/>
          </a:xfrm>
        </p:spPr>
        <p:txBody>
          <a:bodyPr/>
          <a:lstStyle/>
          <a:p>
            <a:r>
              <a:rPr lang="en-US" sz="3600" b="1">
                <a:effectLst>
                  <a:outerShdw blurRad="38100" dist="38100" dir="2700000" algn="tl">
                    <a:srgbClr val="C0C0C0"/>
                  </a:outerShdw>
                </a:effectLst>
                <a:latin typeface="Tahoma" pitchFamily="34" charset="0"/>
              </a:rPr>
              <a:t>A1).  	A sense of unworthiness</a:t>
            </a:r>
            <a:r>
              <a:rPr lang="en-US" b="1">
                <a:solidFill>
                  <a:schemeClr val="tx1"/>
                </a:solidFill>
                <a:effectLst>
                  <a:outerShdw blurRad="38100" dist="38100" dir="2700000" algn="tl">
                    <a:srgbClr val="C0C0C0"/>
                  </a:outerShdw>
                </a:effectLst>
              </a:rPr>
              <a:t> </a:t>
            </a:r>
          </a:p>
        </p:txBody>
      </p:sp>
      <p:sp>
        <p:nvSpPr>
          <p:cNvPr id="104454" name="Text Box 6"/>
          <p:cNvSpPr txBox="1">
            <a:spLocks noChangeArrowheads="1"/>
          </p:cNvSpPr>
          <p:nvPr/>
        </p:nvSpPr>
        <p:spPr bwMode="auto">
          <a:xfrm>
            <a:off x="667861" y="1371600"/>
            <a:ext cx="9922510" cy="4401205"/>
          </a:xfrm>
          <a:prstGeom prst="rect">
            <a:avLst/>
          </a:prstGeom>
          <a:noFill/>
          <a:ln w="9525">
            <a:noFill/>
            <a:miter lim="800000"/>
            <a:headEnd/>
            <a:tailEnd/>
          </a:ln>
          <a:effectLst/>
        </p:spPr>
        <p:txBody>
          <a:bodyPr>
            <a:spAutoFit/>
          </a:bodyPr>
          <a:lstStyle/>
          <a:p>
            <a:r>
              <a:rPr lang="en-US" sz="2800" b="1">
                <a:effectLst>
                  <a:outerShdw blurRad="38100" dist="38100" dir="2700000" algn="tl">
                    <a:srgbClr val="C0C0C0"/>
                  </a:outerShdw>
                </a:effectLst>
                <a:latin typeface="Tahoma" pitchFamily="34" charset="0"/>
              </a:rPr>
              <a:t>We need to </a:t>
            </a:r>
            <a:r>
              <a:rPr lang="en-AU" sz="2800" b="1">
                <a:effectLst>
                  <a:outerShdw blurRad="38100" dist="38100" dir="2700000" algn="tl">
                    <a:srgbClr val="C0C0C0"/>
                  </a:outerShdw>
                </a:effectLst>
                <a:latin typeface="Tahoma" pitchFamily="34" charset="0"/>
              </a:rPr>
              <a:t>recognise</a:t>
            </a:r>
            <a:r>
              <a:rPr lang="en-US" sz="2800" b="1">
                <a:effectLst>
                  <a:outerShdw blurRad="38100" dist="38100" dir="2700000" algn="tl">
                    <a:srgbClr val="C0C0C0"/>
                  </a:outerShdw>
                </a:effectLst>
                <a:latin typeface="Tahoma" pitchFamily="34" charset="0"/>
              </a:rPr>
              <a:t> and to keep on affirming who we are “in Christ” according to God’s view of us </a:t>
            </a:r>
          </a:p>
          <a:p>
            <a:pPr>
              <a:buFontTx/>
              <a:buChar char="•"/>
            </a:pPr>
            <a:r>
              <a:rPr lang="en-US" sz="2800" b="1">
                <a:effectLst>
                  <a:outerShdw blurRad="38100" dist="38100" dir="2700000" algn="tl">
                    <a:srgbClr val="C0C0C0"/>
                  </a:outerShdw>
                </a:effectLst>
                <a:latin typeface="Tahoma" pitchFamily="34" charset="0"/>
              </a:rPr>
              <a:t>  Chosen  to belong to Him.  Eph 1:4</a:t>
            </a:r>
          </a:p>
          <a:p>
            <a:pPr>
              <a:buFontTx/>
              <a:buChar char="•"/>
            </a:pPr>
            <a:r>
              <a:rPr lang="en-AU" sz="2800" b="1">
                <a:effectLst>
                  <a:outerShdw blurRad="38100" dist="38100" dir="2700000" algn="tl">
                    <a:srgbClr val="C0C0C0"/>
                  </a:outerShdw>
                </a:effectLst>
                <a:latin typeface="Tahoma" pitchFamily="34" charset="0"/>
              </a:rPr>
              <a:t>  Predestined to be in His family. Eph 1:5</a:t>
            </a:r>
          </a:p>
          <a:p>
            <a:pPr>
              <a:buFontTx/>
              <a:buChar char="•"/>
            </a:pPr>
            <a:r>
              <a:rPr lang="en-AU" sz="2800" b="1">
                <a:effectLst>
                  <a:outerShdw blurRad="38100" dist="38100" dir="2700000" algn="tl">
                    <a:srgbClr val="C0C0C0"/>
                  </a:outerShdw>
                </a:effectLst>
                <a:latin typeface="Tahoma" pitchFamily="34" charset="0"/>
              </a:rPr>
              <a:t>  Made alive in Christ and now sitting with Him in the heavenly places. Eph 2:4-6 </a:t>
            </a:r>
          </a:p>
          <a:p>
            <a:pPr>
              <a:buFontTx/>
              <a:buChar char="•"/>
            </a:pPr>
            <a:r>
              <a:rPr lang="en-AU" sz="2800" b="1">
                <a:effectLst>
                  <a:outerShdw blurRad="38100" dist="38100" dir="2700000" algn="tl">
                    <a:srgbClr val="C0C0C0"/>
                  </a:outerShdw>
                </a:effectLst>
                <a:latin typeface="Tahoma" pitchFamily="34" charset="0"/>
              </a:rPr>
              <a:t>  Have access to God always as members of His household. Eph 2:13, 18, 19</a:t>
            </a:r>
          </a:p>
          <a:p>
            <a:pPr>
              <a:buFontTx/>
              <a:buChar char="•"/>
            </a:pPr>
            <a:r>
              <a:rPr lang="en-AU" sz="2800" b="1">
                <a:effectLst>
                  <a:outerShdw blurRad="38100" dist="38100" dir="2700000" algn="tl">
                    <a:srgbClr val="C0C0C0"/>
                  </a:outerShdw>
                </a:effectLst>
                <a:latin typeface="Tahoma" pitchFamily="34" charset="0"/>
              </a:rPr>
              <a:t>  The more we affirm these truths the more they become part of us</a:t>
            </a:r>
            <a:endParaRPr lang="en-US" sz="2800" b="1">
              <a:effectLst>
                <a:outerShdw blurRad="38100" dist="38100" dir="2700000" algn="tl">
                  <a:srgbClr val="C0C0C0"/>
                </a:outerShdw>
              </a:effectLst>
              <a:latin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8C908308-9153-4E9C-8CB4-E878B6CBE54A}" type="slidenum">
              <a:rPr lang="en-US" altLang="en-US"/>
              <a:pPr/>
              <a:t>4</a:t>
            </a:fld>
            <a:endParaRPr lang="en-US" altLang="en-US"/>
          </a:p>
        </p:txBody>
      </p:sp>
      <p:sp>
        <p:nvSpPr>
          <p:cNvPr id="181250" name="Rectangle 2"/>
          <p:cNvSpPr>
            <a:spLocks noGrp="1" noChangeArrowheads="1"/>
          </p:cNvSpPr>
          <p:nvPr>
            <p:ph type="title"/>
          </p:nvPr>
        </p:nvSpPr>
        <p:spPr/>
        <p:txBody>
          <a:bodyPr/>
          <a:lstStyle/>
          <a:p>
            <a:r>
              <a:rPr lang="en-AU" sz="3200" b="1">
                <a:latin typeface="Tahoma" pitchFamily="34" charset="0"/>
              </a:rPr>
              <a:t>The difference between true guilt and false guilt</a:t>
            </a:r>
            <a:endParaRPr lang="en-US" sz="3200" b="1">
              <a:latin typeface="Tahoma" pitchFamily="34" charset="0"/>
            </a:endParaRPr>
          </a:p>
        </p:txBody>
      </p:sp>
      <p:sp>
        <p:nvSpPr>
          <p:cNvPr id="181251" name="Rectangle 3"/>
          <p:cNvSpPr>
            <a:spLocks noGrp="1" noChangeArrowheads="1"/>
          </p:cNvSpPr>
          <p:nvPr>
            <p:ph type="body" idx="1"/>
          </p:nvPr>
        </p:nvSpPr>
        <p:spPr/>
        <p:txBody>
          <a:bodyPr/>
          <a:lstStyle/>
          <a:p>
            <a:pPr>
              <a:lnSpc>
                <a:spcPct val="90000"/>
              </a:lnSpc>
              <a:spcBef>
                <a:spcPct val="0"/>
              </a:spcBef>
              <a:buClrTx/>
              <a:buSzTx/>
              <a:buFontTx/>
              <a:buChar char="•"/>
            </a:pPr>
            <a:r>
              <a:rPr lang="en-US" sz="2600" b="1">
                <a:effectLst>
                  <a:outerShdw blurRad="38100" dist="38100" dir="2700000" algn="tl">
                    <a:srgbClr val="C0C0C0"/>
                  </a:outerShdw>
                </a:effectLst>
                <a:latin typeface="Tahoma" pitchFamily="34" charset="0"/>
              </a:rPr>
              <a:t>Our enemy Satan would try to stop us from living in the freedom God has brought us </a:t>
            </a:r>
          </a:p>
          <a:p>
            <a:pPr>
              <a:lnSpc>
                <a:spcPct val="90000"/>
              </a:lnSpc>
              <a:spcBef>
                <a:spcPct val="0"/>
              </a:spcBef>
              <a:buClrTx/>
              <a:buSzTx/>
              <a:buFontTx/>
              <a:buChar char="•"/>
            </a:pPr>
            <a:r>
              <a:rPr lang="en-AU" sz="2600" b="1">
                <a:effectLst>
                  <a:outerShdw blurRad="38100" dist="38100" dir="2700000" algn="tl">
                    <a:srgbClr val="C0C0C0"/>
                  </a:outerShdw>
                </a:effectLst>
                <a:latin typeface="Tahoma" pitchFamily="34" charset="0"/>
              </a:rPr>
              <a:t>He is Satan (diabolos =  the accuser) who will attempt to make us feel guilty</a:t>
            </a:r>
          </a:p>
          <a:p>
            <a:pPr>
              <a:lnSpc>
                <a:spcPct val="90000"/>
              </a:lnSpc>
              <a:spcBef>
                <a:spcPct val="0"/>
              </a:spcBef>
              <a:buClrTx/>
              <a:buSzTx/>
              <a:buFontTx/>
              <a:buChar char="•"/>
            </a:pPr>
            <a:r>
              <a:rPr lang="en-AU" sz="2600" b="1" u="sng">
                <a:effectLst>
                  <a:outerShdw blurRad="38100" dist="38100" dir="2700000" algn="tl">
                    <a:srgbClr val="C0C0C0"/>
                  </a:outerShdw>
                </a:effectLst>
                <a:latin typeface="Tahoma" pitchFamily="34" charset="0"/>
              </a:rPr>
              <a:t>True guilt</a:t>
            </a:r>
            <a:r>
              <a:rPr lang="en-AU" sz="2600" b="1">
                <a:effectLst>
                  <a:outerShdw blurRad="38100" dist="38100" dir="2700000" algn="tl">
                    <a:srgbClr val="C0C0C0"/>
                  </a:outerShdw>
                </a:effectLst>
                <a:latin typeface="Tahoma" pitchFamily="34" charset="0"/>
              </a:rPr>
              <a:t> can be overcome as we confess our sin to God and receive forgiveness in receiving Christ as Saviour </a:t>
            </a:r>
          </a:p>
          <a:p>
            <a:pPr>
              <a:lnSpc>
                <a:spcPct val="90000"/>
              </a:lnSpc>
              <a:spcBef>
                <a:spcPct val="0"/>
              </a:spcBef>
              <a:buClrTx/>
              <a:buSzTx/>
              <a:buFontTx/>
              <a:buChar char="•"/>
            </a:pPr>
            <a:r>
              <a:rPr lang="en-AU" sz="2600" b="1" u="sng">
                <a:effectLst>
                  <a:outerShdw blurRad="38100" dist="38100" dir="2700000" algn="tl">
                    <a:srgbClr val="C0C0C0"/>
                  </a:outerShdw>
                </a:effectLst>
                <a:latin typeface="Tahoma" pitchFamily="34" charset="0"/>
              </a:rPr>
              <a:t>False guilt</a:t>
            </a:r>
            <a:r>
              <a:rPr lang="en-AU" sz="2600" b="1">
                <a:effectLst>
                  <a:outerShdw blurRad="38100" dist="38100" dir="2700000" algn="tl">
                    <a:srgbClr val="C0C0C0"/>
                  </a:outerShdw>
                </a:effectLst>
                <a:latin typeface="Tahoma" pitchFamily="34" charset="0"/>
              </a:rPr>
              <a:t> can be recognised and rejected when God shows us  who we are in His word. He may use a friend or a counsellor to open our eyes to Satan’s deception and lies about us</a:t>
            </a:r>
            <a:endParaRPr lang="en-US" sz="2600">
              <a:latin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r>
              <a:rPr lang="en-US" altLang="en-US"/>
              <a:t>Canon Jim Holbeck. </a:t>
            </a:r>
          </a:p>
        </p:txBody>
      </p:sp>
      <p:sp>
        <p:nvSpPr>
          <p:cNvPr id="6" name="Slide Number Placeholder 4"/>
          <p:cNvSpPr>
            <a:spLocks noGrp="1"/>
          </p:cNvSpPr>
          <p:nvPr>
            <p:ph type="sldNum" sz="quarter" idx="12"/>
          </p:nvPr>
        </p:nvSpPr>
        <p:spPr/>
        <p:txBody>
          <a:bodyPr/>
          <a:lstStyle/>
          <a:p>
            <a:fld id="{46CCD7AD-F90E-4597-9332-6E5629CC5EAE}" type="slidenum">
              <a:rPr lang="en-US" altLang="en-US"/>
              <a:pPr/>
              <a:t>5</a:t>
            </a:fld>
            <a:endParaRPr lang="en-US" altLang="en-US"/>
          </a:p>
        </p:txBody>
      </p:sp>
      <p:sp>
        <p:nvSpPr>
          <p:cNvPr id="158722" name="Rectangle 2"/>
          <p:cNvSpPr>
            <a:spLocks noGrp="1" noChangeArrowheads="1"/>
          </p:cNvSpPr>
          <p:nvPr>
            <p:ph type="title"/>
          </p:nvPr>
        </p:nvSpPr>
        <p:spPr>
          <a:xfrm>
            <a:off x="667861" y="381000"/>
            <a:ext cx="10304145" cy="838200"/>
          </a:xfrm>
        </p:spPr>
        <p:txBody>
          <a:bodyPr/>
          <a:lstStyle/>
          <a:p>
            <a:r>
              <a:rPr lang="en-US" sz="3600" b="1">
                <a:effectLst>
                  <a:outerShdw blurRad="38100" dist="38100" dir="2700000" algn="tl">
                    <a:srgbClr val="C0C0C0"/>
                  </a:outerShdw>
                </a:effectLst>
                <a:latin typeface="Tahoma" pitchFamily="34" charset="0"/>
              </a:rPr>
              <a:t>A2). 	A Negative self-image</a:t>
            </a:r>
          </a:p>
        </p:txBody>
      </p:sp>
      <p:sp>
        <p:nvSpPr>
          <p:cNvPr id="158723" name="Text Box 3"/>
          <p:cNvSpPr txBox="1">
            <a:spLocks noChangeArrowheads="1"/>
          </p:cNvSpPr>
          <p:nvPr/>
        </p:nvSpPr>
        <p:spPr bwMode="auto">
          <a:xfrm>
            <a:off x="667861" y="1828800"/>
            <a:ext cx="9922510" cy="579438"/>
          </a:xfrm>
          <a:prstGeom prst="rect">
            <a:avLst/>
          </a:prstGeom>
          <a:noFill/>
          <a:ln w="9525">
            <a:noFill/>
            <a:miter lim="800000"/>
            <a:headEnd/>
            <a:tailEnd/>
          </a:ln>
          <a:effectLst/>
        </p:spPr>
        <p:txBody>
          <a:bodyPr>
            <a:spAutoFit/>
          </a:bodyPr>
          <a:lstStyle/>
          <a:p>
            <a:r>
              <a:rPr lang="en-US" sz="3200" b="1">
                <a:effectLst>
                  <a:outerShdw blurRad="38100" dist="38100" dir="2700000" algn="tl">
                    <a:srgbClr val="C0C0C0"/>
                  </a:outerShdw>
                </a:effectLst>
              </a:rPr>
              <a:t>	</a:t>
            </a:r>
          </a:p>
        </p:txBody>
      </p:sp>
      <p:sp>
        <p:nvSpPr>
          <p:cNvPr id="158725" name="Text Box 5"/>
          <p:cNvSpPr txBox="1">
            <a:spLocks noChangeArrowheads="1"/>
          </p:cNvSpPr>
          <p:nvPr/>
        </p:nvSpPr>
        <p:spPr bwMode="auto">
          <a:xfrm>
            <a:off x="1144905" y="1524000"/>
            <a:ext cx="9159240" cy="3527119"/>
          </a:xfrm>
          <a:prstGeom prst="rect">
            <a:avLst/>
          </a:prstGeom>
          <a:noFill/>
          <a:ln w="9525">
            <a:noFill/>
            <a:miter lim="800000"/>
            <a:headEnd/>
            <a:tailEnd/>
          </a:ln>
          <a:effectLst/>
        </p:spPr>
        <p:txBody>
          <a:bodyPr>
            <a:spAutoFit/>
          </a:bodyPr>
          <a:lstStyle/>
          <a:p>
            <a:pPr>
              <a:spcBef>
                <a:spcPct val="20000"/>
              </a:spcBef>
            </a:pPr>
            <a:r>
              <a:rPr lang="en-US" sz="2800" b="1">
                <a:latin typeface="Tahoma" pitchFamily="34" charset="0"/>
              </a:rPr>
              <a:t>We are the </a:t>
            </a:r>
            <a:r>
              <a:rPr lang="en-US" sz="2800" b="1" u="sng">
                <a:latin typeface="Tahoma" pitchFamily="34" charset="0"/>
              </a:rPr>
              <a:t>product</a:t>
            </a:r>
            <a:r>
              <a:rPr lang="en-US" sz="2800" b="1">
                <a:latin typeface="Tahoma" pitchFamily="34" charset="0"/>
              </a:rPr>
              <a:t> of all that has been:- </a:t>
            </a:r>
            <a:br>
              <a:rPr lang="en-US" sz="2800" b="1">
                <a:latin typeface="Tahoma" pitchFamily="34" charset="0"/>
              </a:rPr>
            </a:br>
            <a:r>
              <a:rPr lang="en-US" sz="2800" b="1">
                <a:latin typeface="Tahoma" pitchFamily="34" charset="0"/>
              </a:rPr>
              <a:t>- said to us, </a:t>
            </a:r>
            <a:br>
              <a:rPr lang="en-US" sz="2800" b="1">
                <a:latin typeface="Tahoma" pitchFamily="34" charset="0"/>
              </a:rPr>
            </a:br>
            <a:r>
              <a:rPr lang="en-US" sz="2800" b="1">
                <a:latin typeface="Tahoma" pitchFamily="34" charset="0"/>
              </a:rPr>
              <a:t>- done to us </a:t>
            </a:r>
            <a:br>
              <a:rPr lang="en-US" sz="2800" b="1">
                <a:latin typeface="Tahoma" pitchFamily="34" charset="0"/>
              </a:rPr>
            </a:br>
            <a:r>
              <a:rPr lang="en-US" sz="2800" b="1">
                <a:latin typeface="Tahoma" pitchFamily="34" charset="0"/>
              </a:rPr>
              <a:t>- and  of attitudes adopted to us since conception.</a:t>
            </a:r>
            <a:br>
              <a:rPr lang="en-US" sz="2800" b="1">
                <a:latin typeface="Tahoma" pitchFamily="34" charset="0"/>
              </a:rPr>
            </a:br>
            <a:endParaRPr lang="en-US" sz="1600" b="1">
              <a:latin typeface="Tahoma" pitchFamily="34" charset="0"/>
            </a:endParaRPr>
          </a:p>
          <a:p>
            <a:pPr>
              <a:spcBef>
                <a:spcPct val="20000"/>
              </a:spcBef>
            </a:pPr>
            <a:r>
              <a:rPr lang="en-US" sz="2800" b="1">
                <a:latin typeface="Tahoma" pitchFamily="34" charset="0"/>
              </a:rPr>
              <a:t>And of our </a:t>
            </a:r>
            <a:r>
              <a:rPr lang="en-US" sz="2800" b="1" u="sng">
                <a:latin typeface="Tahoma" pitchFamily="34" charset="0"/>
              </a:rPr>
              <a:t>responses</a:t>
            </a:r>
            <a:r>
              <a:rPr lang="en-US" sz="2800" b="1">
                <a:latin typeface="Tahoma" pitchFamily="34" charset="0"/>
              </a:rPr>
              <a:t> to those things. </a:t>
            </a:r>
            <a:br>
              <a:rPr lang="en-US" sz="2800" b="1">
                <a:latin typeface="Tahoma" pitchFamily="34" charset="0"/>
              </a:rPr>
            </a:br>
            <a:r>
              <a:rPr lang="en-US" sz="2800" b="1">
                <a:latin typeface="Tahoma" pitchFamily="34" charset="0"/>
              </a:rPr>
              <a:t> - We may have had Healthy responses</a:t>
            </a:r>
          </a:p>
          <a:p>
            <a:pPr>
              <a:spcBef>
                <a:spcPct val="20000"/>
              </a:spcBef>
            </a:pPr>
            <a:r>
              <a:rPr lang="en-US" sz="2800" b="1">
                <a:latin typeface="Tahoma" pitchFamily="34" charset="0"/>
              </a:rPr>
              <a:t> - We have had Unhealthy responses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8796087C-2ADC-4E60-9AC4-48F6689D0CAC}" type="slidenum">
              <a:rPr lang="en-US" altLang="en-US"/>
              <a:pPr/>
              <a:t>6</a:t>
            </a:fld>
            <a:endParaRPr lang="en-US" altLang="en-US"/>
          </a:p>
        </p:txBody>
      </p:sp>
      <p:sp>
        <p:nvSpPr>
          <p:cNvPr id="145411" name="Rectangle 3"/>
          <p:cNvSpPr>
            <a:spLocks noGrp="1" noChangeArrowheads="1"/>
          </p:cNvSpPr>
          <p:nvPr>
            <p:ph type="body" idx="1"/>
          </p:nvPr>
        </p:nvSpPr>
        <p:spPr>
          <a:xfrm>
            <a:off x="572453" y="1676401"/>
            <a:ext cx="10304145" cy="4449763"/>
          </a:xfrm>
        </p:spPr>
        <p:txBody>
          <a:bodyPr/>
          <a:lstStyle/>
          <a:p>
            <a:pPr>
              <a:buFont typeface="Wingdings" pitchFamily="2" charset="2"/>
              <a:buNone/>
            </a:pPr>
            <a:r>
              <a:rPr lang="en-US" sz="2800" b="1">
                <a:latin typeface="Tahoma" pitchFamily="34" charset="0"/>
              </a:rPr>
              <a:t>We are ALSO the </a:t>
            </a:r>
            <a:r>
              <a:rPr lang="en-US" sz="2800" b="1" u="sng">
                <a:latin typeface="Tahoma" pitchFamily="34" charset="0"/>
              </a:rPr>
              <a:t>product</a:t>
            </a:r>
            <a:r>
              <a:rPr lang="en-US" sz="2800" b="1">
                <a:latin typeface="Tahoma" pitchFamily="34" charset="0"/>
              </a:rPr>
              <a:t> of all </a:t>
            </a:r>
          </a:p>
          <a:p>
            <a:r>
              <a:rPr lang="en-US" sz="2800" b="1">
                <a:latin typeface="Tahoma" pitchFamily="34" charset="0"/>
              </a:rPr>
              <a:t>we have said, </a:t>
            </a:r>
          </a:p>
          <a:p>
            <a:r>
              <a:rPr lang="en-US" sz="2800" b="1">
                <a:latin typeface="Tahoma" pitchFamily="34" charset="0"/>
              </a:rPr>
              <a:t>We have done, </a:t>
            </a:r>
          </a:p>
          <a:p>
            <a:r>
              <a:rPr lang="en-US" sz="2800" b="1">
                <a:latin typeface="Tahoma" pitchFamily="34" charset="0"/>
              </a:rPr>
              <a:t>We have thought,  </a:t>
            </a:r>
          </a:p>
          <a:p>
            <a:r>
              <a:rPr lang="en-US" sz="2800" b="1">
                <a:latin typeface="Tahoma" pitchFamily="34" charset="0"/>
              </a:rPr>
              <a:t>as well as the attitudes we have adopted since conception. </a:t>
            </a:r>
            <a:br>
              <a:rPr lang="en-US" sz="2800" b="1">
                <a:latin typeface="Tahoma" pitchFamily="34" charset="0"/>
              </a:rPr>
            </a:br>
            <a:endParaRPr lang="en-AU" sz="2800" b="1">
              <a:latin typeface="Tahoma" pitchFamily="34" charset="0"/>
            </a:endParaRPr>
          </a:p>
        </p:txBody>
      </p:sp>
      <p:sp>
        <p:nvSpPr>
          <p:cNvPr id="145412" name="Text Box 4"/>
          <p:cNvSpPr txBox="1">
            <a:spLocks noChangeArrowheads="1"/>
          </p:cNvSpPr>
          <p:nvPr/>
        </p:nvSpPr>
        <p:spPr bwMode="auto">
          <a:xfrm>
            <a:off x="572453" y="304801"/>
            <a:ext cx="10208736" cy="366713"/>
          </a:xfrm>
          <a:prstGeom prst="rect">
            <a:avLst/>
          </a:prstGeom>
          <a:noFill/>
          <a:ln w="9525">
            <a:noFill/>
            <a:miter lim="800000"/>
            <a:headEnd/>
            <a:tailEnd/>
          </a:ln>
          <a:effectLst/>
        </p:spPr>
        <p:txBody>
          <a:bodyPr>
            <a:spAutoFit/>
          </a:bodyPr>
          <a:lstStyle/>
          <a:p>
            <a:pPr>
              <a:spcBef>
                <a:spcPct val="50000"/>
              </a:spcBef>
            </a:pPr>
            <a:r>
              <a:rPr lang="en-US" b="1" i="1">
                <a:solidFill>
                  <a:schemeClr val="tx2"/>
                </a:solidFill>
                <a:effectLst>
                  <a:outerShdw blurRad="38100" dist="38100" dir="2700000" algn="tl">
                    <a:srgbClr val="C0C0C0"/>
                  </a:outerShdw>
                </a:effectLst>
              </a:rPr>
              <a:t>2). 	A Negative self-image (continued)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Canon Jim Holbeck. </a:t>
            </a:r>
          </a:p>
        </p:txBody>
      </p:sp>
      <p:sp>
        <p:nvSpPr>
          <p:cNvPr id="5" name="Slide Number Placeholder 5"/>
          <p:cNvSpPr>
            <a:spLocks noGrp="1"/>
          </p:cNvSpPr>
          <p:nvPr>
            <p:ph type="sldNum" sz="quarter" idx="12"/>
          </p:nvPr>
        </p:nvSpPr>
        <p:spPr/>
        <p:txBody>
          <a:bodyPr/>
          <a:lstStyle/>
          <a:p>
            <a:fld id="{0BFBB2C8-9809-48F0-BF09-809E8D44231E}" type="slidenum">
              <a:rPr lang="en-US" altLang="en-US"/>
              <a:pPr/>
              <a:t>7</a:t>
            </a:fld>
            <a:endParaRPr lang="en-US" altLang="en-US"/>
          </a:p>
        </p:txBody>
      </p:sp>
      <p:sp>
        <p:nvSpPr>
          <p:cNvPr id="146435" name="Rectangle 3"/>
          <p:cNvSpPr>
            <a:spLocks noGrp="1" noChangeArrowheads="1"/>
          </p:cNvSpPr>
          <p:nvPr>
            <p:ph type="body" idx="1"/>
          </p:nvPr>
        </p:nvSpPr>
        <p:spPr>
          <a:xfrm>
            <a:off x="572452" y="1143000"/>
            <a:ext cx="10399554" cy="4876800"/>
          </a:xfrm>
        </p:spPr>
        <p:txBody>
          <a:bodyPr/>
          <a:lstStyle/>
          <a:p>
            <a:pPr>
              <a:lnSpc>
                <a:spcPct val="90000"/>
              </a:lnSpc>
            </a:pPr>
            <a:r>
              <a:rPr lang="en-US" sz="3400">
                <a:latin typeface="Arial Narrow" pitchFamily="34" charset="0"/>
                <a:sym typeface="Wingdings" pitchFamily="2" charset="2"/>
              </a:rPr>
              <a:t>   </a:t>
            </a:r>
            <a:r>
              <a:rPr lang="en-US" sz="2800" b="1">
                <a:latin typeface="Tahoma" pitchFamily="34" charset="0"/>
              </a:rPr>
              <a:t>Many of those things have been helpful, releasing and upbuilding for us. </a:t>
            </a:r>
            <a:br>
              <a:rPr lang="en-US" sz="2800" b="1">
                <a:latin typeface="Tahoma" pitchFamily="34" charset="0"/>
              </a:rPr>
            </a:br>
            <a:r>
              <a:rPr lang="en-US" sz="3400" b="1">
                <a:latin typeface="Arial Narrow" pitchFamily="34" charset="0"/>
                <a:sym typeface="Wingdings" pitchFamily="2" charset="2"/>
              </a:rPr>
              <a:t></a:t>
            </a:r>
            <a:r>
              <a:rPr lang="en-US" sz="3400" b="1">
                <a:latin typeface="Arial Narrow" pitchFamily="34" charset="0"/>
              </a:rPr>
              <a:t>	  </a:t>
            </a:r>
            <a:r>
              <a:rPr lang="en-US" sz="2800" b="1">
                <a:latin typeface="Tahoma" pitchFamily="34" charset="0"/>
              </a:rPr>
              <a:t>Others have been detrimental, binding and destructive for us.</a:t>
            </a:r>
          </a:p>
          <a:p>
            <a:pPr>
              <a:lnSpc>
                <a:spcPct val="90000"/>
              </a:lnSpc>
            </a:pPr>
            <a:r>
              <a:rPr lang="en-AU" sz="2800" b="1">
                <a:latin typeface="Tahoma" pitchFamily="34" charset="0"/>
              </a:rPr>
              <a:t>God knows everything about us and all damage we have suffered throughout our lives. </a:t>
            </a:r>
          </a:p>
          <a:p>
            <a:pPr>
              <a:lnSpc>
                <a:spcPct val="90000"/>
              </a:lnSpc>
            </a:pPr>
            <a:r>
              <a:rPr lang="en-AU" sz="2800" b="1">
                <a:latin typeface="Tahoma" pitchFamily="34" charset="0"/>
              </a:rPr>
              <a:t>He also knows how to heal us from all the wounds of the past.</a:t>
            </a:r>
          </a:p>
          <a:p>
            <a:pPr>
              <a:lnSpc>
                <a:spcPct val="90000"/>
              </a:lnSpc>
            </a:pPr>
            <a:r>
              <a:rPr lang="en-AU" sz="2800" b="1">
                <a:latin typeface="Tahoma" pitchFamily="34" charset="0"/>
              </a:rPr>
              <a:t>He can heal us to give us a healthy self-love and a more positive self-image. </a:t>
            </a:r>
          </a:p>
        </p:txBody>
      </p:sp>
      <p:sp>
        <p:nvSpPr>
          <p:cNvPr id="146436" name="Rectangle 4"/>
          <p:cNvSpPr>
            <a:spLocks noChangeArrowheads="1"/>
          </p:cNvSpPr>
          <p:nvPr/>
        </p:nvSpPr>
        <p:spPr bwMode="auto">
          <a:xfrm>
            <a:off x="667861" y="304801"/>
            <a:ext cx="4818370" cy="369332"/>
          </a:xfrm>
          <a:prstGeom prst="rect">
            <a:avLst/>
          </a:prstGeom>
          <a:noFill/>
          <a:ln w="9525">
            <a:noFill/>
            <a:miter lim="800000"/>
            <a:headEnd/>
            <a:tailEnd/>
          </a:ln>
          <a:effectLst/>
        </p:spPr>
        <p:txBody>
          <a:bodyPr wrap="none">
            <a:spAutoFit/>
          </a:bodyPr>
          <a:lstStyle/>
          <a:p>
            <a:pPr>
              <a:spcBef>
                <a:spcPct val="50000"/>
              </a:spcBef>
            </a:pPr>
            <a:r>
              <a:rPr lang="en-US" b="1" i="1">
                <a:effectLst>
                  <a:outerShdw blurRad="38100" dist="38100" dir="2700000" algn="tl">
                    <a:srgbClr val="C0C0C0"/>
                  </a:outerShdw>
                </a:effectLst>
              </a:rPr>
              <a:t>2</a:t>
            </a:r>
            <a:r>
              <a:rPr lang="en-US" b="1" i="1">
                <a:solidFill>
                  <a:schemeClr val="tx2"/>
                </a:solidFill>
                <a:effectLst>
                  <a:outerShdw blurRad="38100" dist="38100" dir="2700000" algn="tl">
                    <a:srgbClr val="C0C0C0"/>
                  </a:outerShdw>
                </a:effectLst>
              </a:rPr>
              <a:t>). 	A Negative self-image (continued)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Canon Jim Holbeck. </a:t>
            </a:r>
          </a:p>
        </p:txBody>
      </p:sp>
      <p:sp>
        <p:nvSpPr>
          <p:cNvPr id="5" name="Slide Number Placeholder 5"/>
          <p:cNvSpPr>
            <a:spLocks noGrp="1"/>
          </p:cNvSpPr>
          <p:nvPr>
            <p:ph type="sldNum" sz="quarter" idx="12"/>
          </p:nvPr>
        </p:nvSpPr>
        <p:spPr/>
        <p:txBody>
          <a:bodyPr/>
          <a:lstStyle/>
          <a:p>
            <a:fld id="{1CE61924-09B9-4538-889F-E28406A42B73}" type="slidenum">
              <a:rPr lang="en-US"/>
              <a:pPr/>
              <a:t>8</a:t>
            </a:fld>
            <a:endParaRPr lang="en-US"/>
          </a:p>
        </p:txBody>
      </p:sp>
      <p:sp>
        <p:nvSpPr>
          <p:cNvPr id="32770" name="Rectangle 2"/>
          <p:cNvSpPr>
            <a:spLocks noGrp="1" noChangeArrowheads="1"/>
          </p:cNvSpPr>
          <p:nvPr>
            <p:ph type="title"/>
          </p:nvPr>
        </p:nvSpPr>
        <p:spPr>
          <a:xfrm>
            <a:off x="572452" y="2514600"/>
            <a:ext cx="10399554" cy="1981200"/>
          </a:xfrm>
        </p:spPr>
        <p:txBody>
          <a:bodyPr/>
          <a:lstStyle/>
          <a:p>
            <a:r>
              <a:rPr lang="en-US" sz="4000">
                <a:solidFill>
                  <a:schemeClr val="tx1"/>
                </a:solidFill>
                <a:latin typeface="Tahoma" pitchFamily="34" charset="0"/>
              </a:rPr>
              <a:t>B). 	  WRONG ACTIONS </a:t>
            </a:r>
            <a:br>
              <a:rPr lang="en-US" sz="4000">
                <a:solidFill>
                  <a:schemeClr val="tx1"/>
                </a:solidFill>
                <a:latin typeface="Tahoma" pitchFamily="34" charset="0"/>
              </a:rPr>
            </a:br>
            <a:r>
              <a:rPr lang="en-US" sz="4000">
                <a:solidFill>
                  <a:schemeClr val="tx1"/>
                </a:solidFill>
                <a:latin typeface="Tahoma" pitchFamily="34" charset="0"/>
              </a:rPr>
              <a:t>OR ATTITUDES </a:t>
            </a:r>
            <a:br>
              <a:rPr lang="en-US" sz="4000">
                <a:solidFill>
                  <a:schemeClr val="tx1"/>
                </a:solidFill>
                <a:latin typeface="Tahoma" pitchFamily="34" charset="0"/>
              </a:rPr>
            </a:br>
            <a:r>
              <a:rPr lang="en-US" sz="4000">
                <a:solidFill>
                  <a:schemeClr val="tx1"/>
                </a:solidFill>
                <a:latin typeface="Tahoma" pitchFamily="34" charset="0"/>
              </a:rPr>
              <a:t>IN OUR LIVES. </a:t>
            </a:r>
            <a:r>
              <a:rPr lang="en-US" sz="4000">
                <a:solidFill>
                  <a:schemeClr val="tx1"/>
                </a:solidFill>
                <a:latin typeface="Tahoma" pitchFamily="34" charset="0"/>
                <a:sym typeface="Symbol" pitchFamily="18" charset="2"/>
              </a:rPr>
              <a:t></a:t>
            </a:r>
            <a:endParaRPr lang="en-US" sz="4000">
              <a:solidFill>
                <a:schemeClr val="tx1"/>
              </a:solidFill>
              <a:latin typeface="Tahoma" pitchFamily="34" charset="0"/>
            </a:endParaRPr>
          </a:p>
        </p:txBody>
      </p:sp>
      <p:sp>
        <p:nvSpPr>
          <p:cNvPr id="32772" name="Rectangle 4"/>
          <p:cNvSpPr>
            <a:spLocks noGrp="1" noChangeArrowheads="1"/>
          </p:cNvSpPr>
          <p:nvPr>
            <p:ph type="body" idx="1"/>
          </p:nvPr>
        </p:nvSpPr>
        <p:spPr>
          <a:xfrm>
            <a:off x="667861" y="381000"/>
            <a:ext cx="9534913" cy="304800"/>
          </a:xfrm>
          <a:noFill/>
          <a:ln/>
        </p:spPr>
        <p:txBody>
          <a:bodyPr/>
          <a:lstStyle/>
          <a:p>
            <a:pPr lvl="1" algn="ctr">
              <a:buFontTx/>
              <a:buNone/>
            </a:pPr>
            <a:r>
              <a:rPr lang="en-US" sz="1200" b="1">
                <a:latin typeface="Tahoma" pitchFamily="34" charset="0"/>
              </a:rPr>
              <a:t>Series Title: LEARNING TO RECOGNISE AND REMOVE BARRIERS TO HEALING</a:t>
            </a:r>
            <a:endParaRPr lang="en-AU" sz="12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Canon Jim Holbeck. </a:t>
            </a:r>
          </a:p>
        </p:txBody>
      </p:sp>
      <p:sp>
        <p:nvSpPr>
          <p:cNvPr id="6" name="Slide Number Placeholder 3"/>
          <p:cNvSpPr>
            <a:spLocks noGrp="1"/>
          </p:cNvSpPr>
          <p:nvPr>
            <p:ph type="sldNum" sz="quarter" idx="12"/>
          </p:nvPr>
        </p:nvSpPr>
        <p:spPr/>
        <p:txBody>
          <a:bodyPr/>
          <a:lstStyle/>
          <a:p>
            <a:fld id="{A3F8CF2E-760F-461D-A5A7-03C9E8606005}" type="slidenum">
              <a:rPr lang="en-US" altLang="en-US"/>
              <a:pPr/>
              <a:t>9</a:t>
            </a:fld>
            <a:endParaRPr lang="en-US" altLang="en-US"/>
          </a:p>
        </p:txBody>
      </p:sp>
      <p:sp>
        <p:nvSpPr>
          <p:cNvPr id="159749" name="Rectangle 5"/>
          <p:cNvSpPr>
            <a:spLocks noChangeArrowheads="1"/>
          </p:cNvSpPr>
          <p:nvPr/>
        </p:nvSpPr>
        <p:spPr bwMode="auto">
          <a:xfrm>
            <a:off x="477044" y="228600"/>
            <a:ext cx="10017919" cy="579438"/>
          </a:xfrm>
          <a:prstGeom prst="rect">
            <a:avLst/>
          </a:prstGeom>
          <a:noFill/>
          <a:ln w="9525">
            <a:noFill/>
            <a:miter lim="800000"/>
            <a:headEnd/>
            <a:tailEnd/>
          </a:ln>
          <a:effectLst/>
        </p:spPr>
        <p:txBody>
          <a:bodyPr>
            <a:spAutoFit/>
          </a:bodyPr>
          <a:lstStyle/>
          <a:p>
            <a:r>
              <a:rPr lang="en-US" sz="3200" b="1">
                <a:solidFill>
                  <a:schemeClr val="tx2"/>
                </a:solidFill>
                <a:effectLst>
                  <a:outerShdw blurRad="38100" dist="38100" dir="2700000" algn="tl">
                    <a:srgbClr val="C0C0C0"/>
                  </a:outerShdw>
                </a:effectLst>
              </a:rPr>
              <a:t>B1). 	</a:t>
            </a:r>
            <a:r>
              <a:rPr lang="en-US" sz="3200" b="1">
                <a:solidFill>
                  <a:schemeClr val="tx2"/>
                </a:solidFill>
                <a:effectLst>
                  <a:outerShdw blurRad="38100" dist="38100" dir="2700000" algn="tl">
                    <a:srgbClr val="C0C0C0"/>
                  </a:outerShdw>
                </a:effectLst>
                <a:latin typeface="Tahoma" pitchFamily="34" charset="0"/>
              </a:rPr>
              <a:t>Unconfessed past sin in our lives</a:t>
            </a:r>
          </a:p>
        </p:txBody>
      </p:sp>
      <p:sp>
        <p:nvSpPr>
          <p:cNvPr id="159750" name="Text Box 6"/>
          <p:cNvSpPr txBox="1">
            <a:spLocks noChangeArrowheads="1"/>
          </p:cNvSpPr>
          <p:nvPr/>
        </p:nvSpPr>
        <p:spPr bwMode="auto">
          <a:xfrm>
            <a:off x="763270" y="1066801"/>
            <a:ext cx="10113328" cy="4524315"/>
          </a:xfrm>
          <a:prstGeom prst="rect">
            <a:avLst/>
          </a:prstGeom>
          <a:noFill/>
          <a:ln w="9525">
            <a:noFill/>
            <a:miter lim="800000"/>
            <a:headEnd/>
            <a:tailEnd/>
          </a:ln>
          <a:effectLst/>
        </p:spPr>
        <p:txBody>
          <a:bodyPr>
            <a:spAutoFit/>
          </a:bodyPr>
          <a:lstStyle/>
          <a:p>
            <a:pPr>
              <a:spcBef>
                <a:spcPct val="50000"/>
              </a:spcBef>
            </a:pPr>
            <a:r>
              <a:rPr lang="en-AU" sz="2800" b="1">
                <a:latin typeface="Tahoma" pitchFamily="34" charset="0"/>
              </a:rPr>
              <a:t>David could not know God’s blessing until he repented of his sin before God. </a:t>
            </a:r>
          </a:p>
          <a:p>
            <a:pPr>
              <a:spcBef>
                <a:spcPct val="50000"/>
              </a:spcBef>
            </a:pPr>
            <a:r>
              <a:rPr lang="en-AU" sz="2800" b="1">
                <a:latin typeface="Tahoma" pitchFamily="34" charset="0"/>
              </a:rPr>
              <a:t>Ps 32:3-4 The burden of unconfessed sin, </a:t>
            </a:r>
            <a:r>
              <a:rPr lang="en-US" sz="2400" b="1" i="1">
                <a:solidFill>
                  <a:srgbClr val="000099"/>
                </a:solidFill>
                <a:latin typeface="Tahoma" pitchFamily="34" charset="0"/>
              </a:rPr>
              <a:t>For when I kept silent, my bones wasted away through my groaning all day long. 4  For day and night your hand was heavy upon me; my strength was dried up as by the heat of summer. </a:t>
            </a:r>
          </a:p>
          <a:p>
            <a:pPr>
              <a:spcBef>
                <a:spcPct val="50000"/>
              </a:spcBef>
            </a:pPr>
            <a:r>
              <a:rPr lang="en-AU" sz="2800" b="1">
                <a:latin typeface="Tahoma" pitchFamily="34" charset="0"/>
              </a:rPr>
              <a:t>The blessing of confessing sin and being forgiven. Ps 32:5, </a:t>
            </a:r>
            <a:r>
              <a:rPr lang="en-US" sz="2400" b="1" i="1">
                <a:solidFill>
                  <a:srgbClr val="000099"/>
                </a:solidFill>
                <a:latin typeface="Tahoma" pitchFamily="34" charset="0"/>
              </a:rPr>
              <a:t>I acknowledged my sin to you, and I did not cover my iniquity; I said, "I will confess my transgressions to the LORD," and you forgave the iniquity of my sin. </a:t>
            </a:r>
          </a:p>
        </p:txBody>
      </p:sp>
      <p:sp>
        <p:nvSpPr>
          <p:cNvPr id="159751" name="Rectangle 7"/>
          <p:cNvSpPr>
            <a:spLocks noChangeArrowheads="1"/>
          </p:cNvSpPr>
          <p:nvPr/>
        </p:nvSpPr>
        <p:spPr bwMode="auto">
          <a:xfrm>
            <a:off x="727492" y="3381376"/>
            <a:ext cx="248786" cy="369332"/>
          </a:xfrm>
          <a:prstGeom prst="rect">
            <a:avLst/>
          </a:prstGeom>
          <a:noFill/>
          <a:ln w="9525">
            <a:noFill/>
            <a:miter lim="800000"/>
            <a:headEnd/>
            <a:tailEnd/>
          </a:ln>
          <a:effectLst/>
        </p:spPr>
        <p:txBody>
          <a:bodyPr wrap="none">
            <a:spAutoFit/>
          </a:bodyPr>
          <a:lstStyle/>
          <a:p>
            <a:r>
              <a:rPr lang="en-US"/>
              <a:t> </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804</TotalTime>
  <Words>1946</Words>
  <Application>Microsoft Office PowerPoint</Application>
  <PresentationFormat>Custom</PresentationFormat>
  <Paragraphs>178</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Edge</vt:lpstr>
      <vt:lpstr>Teamwork</vt:lpstr>
      <vt:lpstr>  </vt:lpstr>
      <vt:lpstr>A).  WRONG ATTITUDES TOWARDS ONESELF </vt:lpstr>
      <vt:lpstr>A1).   A sense of unworthiness </vt:lpstr>
      <vt:lpstr>The difference between true guilt and false guilt</vt:lpstr>
      <vt:lpstr>A2).  A Negative self-image</vt:lpstr>
      <vt:lpstr>Slide 6</vt:lpstr>
      <vt:lpstr>Slide 7</vt:lpstr>
      <vt:lpstr>B).    WRONG ACTIONS  OR ATTITUDES  IN OUR LIVES. </vt:lpstr>
      <vt:lpstr>Slide 9</vt:lpstr>
      <vt:lpstr>B2).  Present continuing sin</vt:lpstr>
      <vt:lpstr>B3).  Pride. "Those who are well have no need of a physician” </vt:lpstr>
      <vt:lpstr>B4).  Fear.  It paralyses us into passivity. It may bring on what we fear</vt:lpstr>
      <vt:lpstr>B5).  Ingratitude. Being ungrateful or unthankful is to be out of God’s will</vt:lpstr>
      <vt:lpstr>B6).  Covetousness (= idolatry)</vt:lpstr>
      <vt:lpstr>Removing the idols in our lives to be open to the grace of the One True God</vt:lpstr>
      <vt:lpstr>C).  SUBCONSCIOUS THOUGHTS OR ATTITUDES </vt:lpstr>
      <vt:lpstr>C1).    An unwillingness to receive healing</vt:lpstr>
      <vt:lpstr>C2).    Attitude. “ I deserve to be punished for my sins”</vt:lpstr>
      <vt:lpstr>C3).   This world is the "vale of suffering" to mature us</vt:lpstr>
      <vt:lpstr>The result of suffering not the purpose of suffering</vt:lpstr>
      <vt:lpstr>Slide 21</vt:lpstr>
      <vt:lpstr>FAITH TAKES HOLD OF GOD’S PROMISES TO US</vt:lpstr>
      <vt:lpstr>Slide 23</vt:lpstr>
      <vt:lpstr>TO REFLECT ON</vt:lpstr>
      <vt:lpstr>THE END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LEARNING TO RECOGNISE AND REMOVE BARRIERS TO HEALING </dc:title>
  <dc:creator> </dc:creator>
  <cp:lastModifiedBy>Peter MacPherson</cp:lastModifiedBy>
  <cp:revision>54</cp:revision>
  <dcterms:created xsi:type="dcterms:W3CDTF">2002-10-03T02:33:28Z</dcterms:created>
  <dcterms:modified xsi:type="dcterms:W3CDTF">2010-03-22T22:29:57Z</dcterms:modified>
</cp:coreProperties>
</file>